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1.xml" ContentType="application/inkml+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2"/>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 id="275" r:id="rId20"/>
    <p:sldId id="276" r:id="rId21"/>
    <p:sldId id="281" r:id="rId22"/>
    <p:sldId id="277" r:id="rId23"/>
    <p:sldId id="278" r:id="rId24"/>
    <p:sldId id="282" r:id="rId25"/>
    <p:sldId id="279" r:id="rId26"/>
    <p:sldId id="280" r:id="rId27"/>
    <p:sldId id="283" r:id="rId28"/>
    <p:sldId id="284" r:id="rId29"/>
    <p:sldId id="285" r:id="rId30"/>
    <p:sldId id="286" r:id="rId31"/>
    <p:sldId id="287" r:id="rId32"/>
    <p:sldId id="288" r:id="rId33"/>
    <p:sldId id="289" r:id="rId34"/>
    <p:sldId id="290" r:id="rId35"/>
    <p:sldId id="291" r:id="rId36"/>
    <p:sldId id="292" r:id="rId37"/>
    <p:sldId id="293" r:id="rId38"/>
    <p:sldId id="295" r:id="rId39"/>
    <p:sldId id="294" r:id="rId40"/>
    <p:sldId id="296" r:id="rId41"/>
    <p:sldId id="297" r:id="rId42"/>
    <p:sldId id="298" r:id="rId43"/>
    <p:sldId id="301" r:id="rId44"/>
    <p:sldId id="302" r:id="rId45"/>
    <p:sldId id="305" r:id="rId46"/>
    <p:sldId id="306" r:id="rId47"/>
    <p:sldId id="307" r:id="rId48"/>
    <p:sldId id="308" r:id="rId49"/>
    <p:sldId id="309" r:id="rId50"/>
    <p:sldId id="310" r:id="rId51"/>
  </p:sldIdLst>
  <p:sldSz cx="9144000" cy="5143500" type="screen16x9"/>
  <p:notesSz cx="6858000" cy="9144000"/>
  <p:embeddedFontLst>
    <p:embeddedFont>
      <p:font typeface="Calibri" panose="020F0502020204030204" pitchFamily="34" charset="0"/>
      <p:regular r:id="rId53"/>
      <p:bold r:id="rId54"/>
      <p:italic r:id="rId55"/>
      <p:boldItalic r:id="rId56"/>
    </p:embeddedFont>
    <p:embeddedFont>
      <p:font typeface="Comic Sans MS" panose="030F0702030302020204" pitchFamily="66" charset="0"/>
      <p:regular r:id="rId57"/>
      <p:bold r:id="rId58"/>
      <p:italic r:id="rId59"/>
      <p:boldItalic r:id="rId60"/>
    </p:embeddedFont>
    <p:embeddedFont>
      <p:font typeface="Lato" panose="020F0502020204030203" pitchFamily="34" charset="0"/>
      <p:regular r:id="rId61"/>
      <p:bold r:id="rId62"/>
      <p:italic r:id="rId63"/>
      <p:boldItalic r:id="rId64"/>
    </p:embeddedFont>
    <p:embeddedFont>
      <p:font typeface="Microsoft Sans Serif" panose="020B0604020202020204" pitchFamily="34" charset="0"/>
      <p:regular r:id="rId65"/>
    </p:embeddedFont>
    <p:embeddedFont>
      <p:font typeface="Montserrat" panose="00000500000000000000" pitchFamily="2" charset="0"/>
      <p:regular r:id="rId66"/>
      <p:bold r:id="rId67"/>
      <p:italic r:id="rId68"/>
      <p:boldItalic r:id="rId69"/>
    </p:embeddedFont>
    <p:embeddedFont>
      <p:font typeface="Roboto" panose="02000000000000000000" pitchFamily="2" charset="0"/>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9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F6A614-CA7C-413C-A663-7B6FDB4BC58C}" v="30" dt="2023-07-01T10:02:38.706"/>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71" autoAdjust="0"/>
    <p:restoredTop sz="94660"/>
  </p:normalViewPr>
  <p:slideViewPr>
    <p:cSldViewPr snapToGrid="0">
      <p:cViewPr>
        <p:scale>
          <a:sx n="66" d="100"/>
          <a:sy n="66" d="100"/>
        </p:scale>
        <p:origin x="1470" y="3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1.fntdata"/><Relationship Id="rId68" Type="http://schemas.openxmlformats.org/officeDocument/2006/relationships/font" Target="fonts/font16.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font" Target="fonts/font21.fntdata"/><Relationship Id="rId78"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3.fntdata"/><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9.fntdata"/><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202120739 (Jara Figueroa, Nember Jesus)" userId="e87f3523-7938-4020-95df-83b14d1a4493" providerId="ADAL" clId="{94F6A614-CA7C-413C-A663-7B6FDB4BC58C}"/>
    <pc:docChg chg="undo custSel addSld delSld modSld">
      <pc:chgData name="u202120739 (Jara Figueroa, Nember Jesus)" userId="e87f3523-7938-4020-95df-83b14d1a4493" providerId="ADAL" clId="{94F6A614-CA7C-413C-A663-7B6FDB4BC58C}" dt="2023-07-01T10:02:48.715" v="334" actId="1076"/>
      <pc:docMkLst>
        <pc:docMk/>
      </pc:docMkLst>
      <pc:sldChg chg="modSp mod modTransition">
        <pc:chgData name="u202120739 (Jara Figueroa, Nember Jesus)" userId="e87f3523-7938-4020-95df-83b14d1a4493" providerId="ADAL" clId="{94F6A614-CA7C-413C-A663-7B6FDB4BC58C}" dt="2023-07-01T09:56:51.890" v="264"/>
        <pc:sldMkLst>
          <pc:docMk/>
          <pc:sldMk cId="0" sldId="256"/>
        </pc:sldMkLst>
        <pc:spChg chg="mod">
          <ac:chgData name="u202120739 (Jara Figueroa, Nember Jesus)" userId="e87f3523-7938-4020-95df-83b14d1a4493" providerId="ADAL" clId="{94F6A614-CA7C-413C-A663-7B6FDB4BC58C}" dt="2023-07-01T05:12:37.968" v="2" actId="20577"/>
          <ac:spMkLst>
            <pc:docMk/>
            <pc:sldMk cId="0" sldId="256"/>
            <ac:spMk id="134" creationId="{00000000-0000-0000-0000-000000000000}"/>
          </ac:spMkLst>
        </pc:spChg>
      </pc:sldChg>
      <pc:sldChg chg="modTransition">
        <pc:chgData name="u202120739 (Jara Figueroa, Nember Jesus)" userId="e87f3523-7938-4020-95df-83b14d1a4493" providerId="ADAL" clId="{94F6A614-CA7C-413C-A663-7B6FDB4BC58C}" dt="2023-07-01T09:56:51.890" v="264"/>
        <pc:sldMkLst>
          <pc:docMk/>
          <pc:sldMk cId="0" sldId="257"/>
        </pc:sldMkLst>
      </pc:sldChg>
      <pc:sldChg chg="modTransition">
        <pc:chgData name="u202120739 (Jara Figueroa, Nember Jesus)" userId="e87f3523-7938-4020-95df-83b14d1a4493" providerId="ADAL" clId="{94F6A614-CA7C-413C-A663-7B6FDB4BC58C}" dt="2023-07-01T09:56:51.890" v="264"/>
        <pc:sldMkLst>
          <pc:docMk/>
          <pc:sldMk cId="0" sldId="258"/>
        </pc:sldMkLst>
      </pc:sldChg>
      <pc:sldChg chg="modTransition">
        <pc:chgData name="u202120739 (Jara Figueroa, Nember Jesus)" userId="e87f3523-7938-4020-95df-83b14d1a4493" providerId="ADAL" clId="{94F6A614-CA7C-413C-A663-7B6FDB4BC58C}" dt="2023-07-01T09:56:51.890" v="264"/>
        <pc:sldMkLst>
          <pc:docMk/>
          <pc:sldMk cId="0" sldId="259"/>
        </pc:sldMkLst>
      </pc:sldChg>
      <pc:sldChg chg="modTransition">
        <pc:chgData name="u202120739 (Jara Figueroa, Nember Jesus)" userId="e87f3523-7938-4020-95df-83b14d1a4493" providerId="ADAL" clId="{94F6A614-CA7C-413C-A663-7B6FDB4BC58C}" dt="2023-07-01T09:56:51.890" v="264"/>
        <pc:sldMkLst>
          <pc:docMk/>
          <pc:sldMk cId="0" sldId="260"/>
        </pc:sldMkLst>
      </pc:sldChg>
      <pc:sldChg chg="modTransition">
        <pc:chgData name="u202120739 (Jara Figueroa, Nember Jesus)" userId="e87f3523-7938-4020-95df-83b14d1a4493" providerId="ADAL" clId="{94F6A614-CA7C-413C-A663-7B6FDB4BC58C}" dt="2023-07-01T09:56:51.890" v="264"/>
        <pc:sldMkLst>
          <pc:docMk/>
          <pc:sldMk cId="0" sldId="261"/>
        </pc:sldMkLst>
      </pc:sldChg>
      <pc:sldChg chg="modTransition">
        <pc:chgData name="u202120739 (Jara Figueroa, Nember Jesus)" userId="e87f3523-7938-4020-95df-83b14d1a4493" providerId="ADAL" clId="{94F6A614-CA7C-413C-A663-7B6FDB4BC58C}" dt="2023-07-01T09:56:51.890" v="264"/>
        <pc:sldMkLst>
          <pc:docMk/>
          <pc:sldMk cId="0" sldId="262"/>
        </pc:sldMkLst>
      </pc:sldChg>
      <pc:sldChg chg="modTransition">
        <pc:chgData name="u202120739 (Jara Figueroa, Nember Jesus)" userId="e87f3523-7938-4020-95df-83b14d1a4493" providerId="ADAL" clId="{94F6A614-CA7C-413C-A663-7B6FDB4BC58C}" dt="2023-07-01T09:56:51.890" v="264"/>
        <pc:sldMkLst>
          <pc:docMk/>
          <pc:sldMk cId="0" sldId="263"/>
        </pc:sldMkLst>
      </pc:sldChg>
      <pc:sldChg chg="modTransition">
        <pc:chgData name="u202120739 (Jara Figueroa, Nember Jesus)" userId="e87f3523-7938-4020-95df-83b14d1a4493" providerId="ADAL" clId="{94F6A614-CA7C-413C-A663-7B6FDB4BC58C}" dt="2023-07-01T09:56:51.890" v="264"/>
        <pc:sldMkLst>
          <pc:docMk/>
          <pc:sldMk cId="0" sldId="264"/>
        </pc:sldMkLst>
      </pc:sldChg>
      <pc:sldChg chg="modTransition">
        <pc:chgData name="u202120739 (Jara Figueroa, Nember Jesus)" userId="e87f3523-7938-4020-95df-83b14d1a4493" providerId="ADAL" clId="{94F6A614-CA7C-413C-A663-7B6FDB4BC58C}" dt="2023-07-01T09:56:51.890" v="264"/>
        <pc:sldMkLst>
          <pc:docMk/>
          <pc:sldMk cId="0" sldId="265"/>
        </pc:sldMkLst>
      </pc:sldChg>
      <pc:sldChg chg="modTransition">
        <pc:chgData name="u202120739 (Jara Figueroa, Nember Jesus)" userId="e87f3523-7938-4020-95df-83b14d1a4493" providerId="ADAL" clId="{94F6A614-CA7C-413C-A663-7B6FDB4BC58C}" dt="2023-07-01T09:56:51.890" v="264"/>
        <pc:sldMkLst>
          <pc:docMk/>
          <pc:sldMk cId="0" sldId="266"/>
        </pc:sldMkLst>
      </pc:sldChg>
      <pc:sldChg chg="modTransition">
        <pc:chgData name="u202120739 (Jara Figueroa, Nember Jesus)" userId="e87f3523-7938-4020-95df-83b14d1a4493" providerId="ADAL" clId="{94F6A614-CA7C-413C-A663-7B6FDB4BC58C}" dt="2023-07-01T09:56:51.890" v="264"/>
        <pc:sldMkLst>
          <pc:docMk/>
          <pc:sldMk cId="0" sldId="268"/>
        </pc:sldMkLst>
      </pc:sldChg>
      <pc:sldChg chg="modTransition">
        <pc:chgData name="u202120739 (Jara Figueroa, Nember Jesus)" userId="e87f3523-7938-4020-95df-83b14d1a4493" providerId="ADAL" clId="{94F6A614-CA7C-413C-A663-7B6FDB4BC58C}" dt="2023-07-01T09:56:51.890" v="264"/>
        <pc:sldMkLst>
          <pc:docMk/>
          <pc:sldMk cId="0" sldId="269"/>
        </pc:sldMkLst>
      </pc:sldChg>
      <pc:sldChg chg="modTransition">
        <pc:chgData name="u202120739 (Jara Figueroa, Nember Jesus)" userId="e87f3523-7938-4020-95df-83b14d1a4493" providerId="ADAL" clId="{94F6A614-CA7C-413C-A663-7B6FDB4BC58C}" dt="2023-07-01T09:56:51.890" v="264"/>
        <pc:sldMkLst>
          <pc:docMk/>
          <pc:sldMk cId="364917602" sldId="270"/>
        </pc:sldMkLst>
      </pc:sldChg>
      <pc:sldChg chg="modTransition">
        <pc:chgData name="u202120739 (Jara Figueroa, Nember Jesus)" userId="e87f3523-7938-4020-95df-83b14d1a4493" providerId="ADAL" clId="{94F6A614-CA7C-413C-A663-7B6FDB4BC58C}" dt="2023-07-01T09:56:51.890" v="264"/>
        <pc:sldMkLst>
          <pc:docMk/>
          <pc:sldMk cId="1173083892" sldId="271"/>
        </pc:sldMkLst>
      </pc:sldChg>
      <pc:sldChg chg="modTransition">
        <pc:chgData name="u202120739 (Jara Figueroa, Nember Jesus)" userId="e87f3523-7938-4020-95df-83b14d1a4493" providerId="ADAL" clId="{94F6A614-CA7C-413C-A663-7B6FDB4BC58C}" dt="2023-07-01T09:56:51.890" v="264"/>
        <pc:sldMkLst>
          <pc:docMk/>
          <pc:sldMk cId="3848315114" sldId="272"/>
        </pc:sldMkLst>
      </pc:sldChg>
      <pc:sldChg chg="modTransition">
        <pc:chgData name="u202120739 (Jara Figueroa, Nember Jesus)" userId="e87f3523-7938-4020-95df-83b14d1a4493" providerId="ADAL" clId="{94F6A614-CA7C-413C-A663-7B6FDB4BC58C}" dt="2023-07-01T09:56:51.890" v="264"/>
        <pc:sldMkLst>
          <pc:docMk/>
          <pc:sldMk cId="1523811407" sldId="273"/>
        </pc:sldMkLst>
      </pc:sldChg>
      <pc:sldChg chg="modTransition">
        <pc:chgData name="u202120739 (Jara Figueroa, Nember Jesus)" userId="e87f3523-7938-4020-95df-83b14d1a4493" providerId="ADAL" clId="{94F6A614-CA7C-413C-A663-7B6FDB4BC58C}" dt="2023-07-01T09:56:51.890" v="264"/>
        <pc:sldMkLst>
          <pc:docMk/>
          <pc:sldMk cId="4283956120" sldId="274"/>
        </pc:sldMkLst>
      </pc:sldChg>
      <pc:sldChg chg="modTransition">
        <pc:chgData name="u202120739 (Jara Figueroa, Nember Jesus)" userId="e87f3523-7938-4020-95df-83b14d1a4493" providerId="ADAL" clId="{94F6A614-CA7C-413C-A663-7B6FDB4BC58C}" dt="2023-07-01T09:56:51.890" v="264"/>
        <pc:sldMkLst>
          <pc:docMk/>
          <pc:sldMk cId="3814844023" sldId="275"/>
        </pc:sldMkLst>
      </pc:sldChg>
      <pc:sldChg chg="modTransition">
        <pc:chgData name="u202120739 (Jara Figueroa, Nember Jesus)" userId="e87f3523-7938-4020-95df-83b14d1a4493" providerId="ADAL" clId="{94F6A614-CA7C-413C-A663-7B6FDB4BC58C}" dt="2023-07-01T09:56:51.890" v="264"/>
        <pc:sldMkLst>
          <pc:docMk/>
          <pc:sldMk cId="979677915" sldId="276"/>
        </pc:sldMkLst>
      </pc:sldChg>
      <pc:sldChg chg="modTransition">
        <pc:chgData name="u202120739 (Jara Figueroa, Nember Jesus)" userId="e87f3523-7938-4020-95df-83b14d1a4493" providerId="ADAL" clId="{94F6A614-CA7C-413C-A663-7B6FDB4BC58C}" dt="2023-07-01T09:56:51.890" v="264"/>
        <pc:sldMkLst>
          <pc:docMk/>
          <pc:sldMk cId="3333758942" sldId="277"/>
        </pc:sldMkLst>
      </pc:sldChg>
      <pc:sldChg chg="modTransition">
        <pc:chgData name="u202120739 (Jara Figueroa, Nember Jesus)" userId="e87f3523-7938-4020-95df-83b14d1a4493" providerId="ADAL" clId="{94F6A614-CA7C-413C-A663-7B6FDB4BC58C}" dt="2023-07-01T09:56:51.890" v="264"/>
        <pc:sldMkLst>
          <pc:docMk/>
          <pc:sldMk cId="3523304810" sldId="278"/>
        </pc:sldMkLst>
      </pc:sldChg>
      <pc:sldChg chg="modTransition">
        <pc:chgData name="u202120739 (Jara Figueroa, Nember Jesus)" userId="e87f3523-7938-4020-95df-83b14d1a4493" providerId="ADAL" clId="{94F6A614-CA7C-413C-A663-7B6FDB4BC58C}" dt="2023-07-01T09:56:51.890" v="264"/>
        <pc:sldMkLst>
          <pc:docMk/>
          <pc:sldMk cId="4086541977" sldId="279"/>
        </pc:sldMkLst>
      </pc:sldChg>
      <pc:sldChg chg="modTransition">
        <pc:chgData name="u202120739 (Jara Figueroa, Nember Jesus)" userId="e87f3523-7938-4020-95df-83b14d1a4493" providerId="ADAL" clId="{94F6A614-CA7C-413C-A663-7B6FDB4BC58C}" dt="2023-07-01T09:56:51.890" v="264"/>
        <pc:sldMkLst>
          <pc:docMk/>
          <pc:sldMk cId="1796007627" sldId="280"/>
        </pc:sldMkLst>
      </pc:sldChg>
      <pc:sldChg chg="modTransition">
        <pc:chgData name="u202120739 (Jara Figueroa, Nember Jesus)" userId="e87f3523-7938-4020-95df-83b14d1a4493" providerId="ADAL" clId="{94F6A614-CA7C-413C-A663-7B6FDB4BC58C}" dt="2023-07-01T09:56:51.890" v="264"/>
        <pc:sldMkLst>
          <pc:docMk/>
          <pc:sldMk cId="2890277128" sldId="281"/>
        </pc:sldMkLst>
      </pc:sldChg>
      <pc:sldChg chg="modTransition">
        <pc:chgData name="u202120739 (Jara Figueroa, Nember Jesus)" userId="e87f3523-7938-4020-95df-83b14d1a4493" providerId="ADAL" clId="{94F6A614-CA7C-413C-A663-7B6FDB4BC58C}" dt="2023-07-01T09:56:51.890" v="264"/>
        <pc:sldMkLst>
          <pc:docMk/>
          <pc:sldMk cId="3198600806" sldId="282"/>
        </pc:sldMkLst>
      </pc:sldChg>
      <pc:sldChg chg="modTransition">
        <pc:chgData name="u202120739 (Jara Figueroa, Nember Jesus)" userId="e87f3523-7938-4020-95df-83b14d1a4493" providerId="ADAL" clId="{94F6A614-CA7C-413C-A663-7B6FDB4BC58C}" dt="2023-07-01T09:56:51.890" v="264"/>
        <pc:sldMkLst>
          <pc:docMk/>
          <pc:sldMk cId="1159615969" sldId="283"/>
        </pc:sldMkLst>
      </pc:sldChg>
      <pc:sldChg chg="modTransition">
        <pc:chgData name="u202120739 (Jara Figueroa, Nember Jesus)" userId="e87f3523-7938-4020-95df-83b14d1a4493" providerId="ADAL" clId="{94F6A614-CA7C-413C-A663-7B6FDB4BC58C}" dt="2023-07-01T09:56:51.890" v="264"/>
        <pc:sldMkLst>
          <pc:docMk/>
          <pc:sldMk cId="1594195742" sldId="284"/>
        </pc:sldMkLst>
      </pc:sldChg>
      <pc:sldChg chg="modTransition">
        <pc:chgData name="u202120739 (Jara Figueroa, Nember Jesus)" userId="e87f3523-7938-4020-95df-83b14d1a4493" providerId="ADAL" clId="{94F6A614-CA7C-413C-A663-7B6FDB4BC58C}" dt="2023-07-01T09:56:51.890" v="264"/>
        <pc:sldMkLst>
          <pc:docMk/>
          <pc:sldMk cId="3883947654" sldId="285"/>
        </pc:sldMkLst>
      </pc:sldChg>
      <pc:sldChg chg="modTransition">
        <pc:chgData name="u202120739 (Jara Figueroa, Nember Jesus)" userId="e87f3523-7938-4020-95df-83b14d1a4493" providerId="ADAL" clId="{94F6A614-CA7C-413C-A663-7B6FDB4BC58C}" dt="2023-07-01T09:56:51.890" v="264"/>
        <pc:sldMkLst>
          <pc:docMk/>
          <pc:sldMk cId="1059202248" sldId="286"/>
        </pc:sldMkLst>
      </pc:sldChg>
      <pc:sldChg chg="modTransition">
        <pc:chgData name="u202120739 (Jara Figueroa, Nember Jesus)" userId="e87f3523-7938-4020-95df-83b14d1a4493" providerId="ADAL" clId="{94F6A614-CA7C-413C-A663-7B6FDB4BC58C}" dt="2023-07-01T09:56:51.890" v="264"/>
        <pc:sldMkLst>
          <pc:docMk/>
          <pc:sldMk cId="1964688912" sldId="287"/>
        </pc:sldMkLst>
      </pc:sldChg>
      <pc:sldChg chg="modTransition">
        <pc:chgData name="u202120739 (Jara Figueroa, Nember Jesus)" userId="e87f3523-7938-4020-95df-83b14d1a4493" providerId="ADAL" clId="{94F6A614-CA7C-413C-A663-7B6FDB4BC58C}" dt="2023-07-01T09:56:51.890" v="264"/>
        <pc:sldMkLst>
          <pc:docMk/>
          <pc:sldMk cId="3989068332" sldId="288"/>
        </pc:sldMkLst>
      </pc:sldChg>
      <pc:sldChg chg="modTransition">
        <pc:chgData name="u202120739 (Jara Figueroa, Nember Jesus)" userId="e87f3523-7938-4020-95df-83b14d1a4493" providerId="ADAL" clId="{94F6A614-CA7C-413C-A663-7B6FDB4BC58C}" dt="2023-07-01T09:56:51.890" v="264"/>
        <pc:sldMkLst>
          <pc:docMk/>
          <pc:sldMk cId="2385467239" sldId="289"/>
        </pc:sldMkLst>
      </pc:sldChg>
      <pc:sldChg chg="modTransition">
        <pc:chgData name="u202120739 (Jara Figueroa, Nember Jesus)" userId="e87f3523-7938-4020-95df-83b14d1a4493" providerId="ADAL" clId="{94F6A614-CA7C-413C-A663-7B6FDB4BC58C}" dt="2023-07-01T09:56:51.890" v="264"/>
        <pc:sldMkLst>
          <pc:docMk/>
          <pc:sldMk cId="3562043544" sldId="290"/>
        </pc:sldMkLst>
      </pc:sldChg>
      <pc:sldChg chg="modTransition">
        <pc:chgData name="u202120739 (Jara Figueroa, Nember Jesus)" userId="e87f3523-7938-4020-95df-83b14d1a4493" providerId="ADAL" clId="{94F6A614-CA7C-413C-A663-7B6FDB4BC58C}" dt="2023-07-01T09:56:51.890" v="264"/>
        <pc:sldMkLst>
          <pc:docMk/>
          <pc:sldMk cId="3351753553" sldId="291"/>
        </pc:sldMkLst>
      </pc:sldChg>
      <pc:sldChg chg="addSp delSp modSp mod modTransition">
        <pc:chgData name="u202120739 (Jara Figueroa, Nember Jesus)" userId="e87f3523-7938-4020-95df-83b14d1a4493" providerId="ADAL" clId="{94F6A614-CA7C-413C-A663-7B6FDB4BC58C}" dt="2023-07-01T09:56:51.890" v="264"/>
        <pc:sldMkLst>
          <pc:docMk/>
          <pc:sldMk cId="4089746243" sldId="292"/>
        </pc:sldMkLst>
        <pc:spChg chg="add mod">
          <ac:chgData name="u202120739 (Jara Figueroa, Nember Jesus)" userId="e87f3523-7938-4020-95df-83b14d1a4493" providerId="ADAL" clId="{94F6A614-CA7C-413C-A663-7B6FDB4BC58C}" dt="2023-07-01T05:16:36.718" v="83" actId="1076"/>
          <ac:spMkLst>
            <pc:docMk/>
            <pc:sldMk cId="4089746243" sldId="292"/>
            <ac:spMk id="3" creationId="{685EB60F-0468-FBB7-0E29-7FDDC50B9DB3}"/>
          </ac:spMkLst>
        </pc:spChg>
        <pc:picChg chg="add del mod">
          <ac:chgData name="u202120739 (Jara Figueroa, Nember Jesus)" userId="e87f3523-7938-4020-95df-83b14d1a4493" providerId="ADAL" clId="{94F6A614-CA7C-413C-A663-7B6FDB4BC58C}" dt="2023-07-01T06:46:55.314" v="229" actId="478"/>
          <ac:picMkLst>
            <pc:docMk/>
            <pc:sldMk cId="4089746243" sldId="292"/>
            <ac:picMk id="2" creationId="{6316878C-2BC1-DAFF-D256-1B23C14A4A44}"/>
          </ac:picMkLst>
        </pc:picChg>
        <pc:picChg chg="add mod">
          <ac:chgData name="u202120739 (Jara Figueroa, Nember Jesus)" userId="e87f3523-7938-4020-95df-83b14d1a4493" providerId="ADAL" clId="{94F6A614-CA7C-413C-A663-7B6FDB4BC58C}" dt="2023-07-01T06:47:05.807" v="235" actId="1076"/>
          <ac:picMkLst>
            <pc:docMk/>
            <pc:sldMk cId="4089746243" sldId="292"/>
            <ac:picMk id="5" creationId="{A12EE114-F267-7EB5-4D78-8C8B8F4C0275}"/>
          </ac:picMkLst>
        </pc:picChg>
        <pc:picChg chg="del">
          <ac:chgData name="u202120739 (Jara Figueroa, Nember Jesus)" userId="e87f3523-7938-4020-95df-83b14d1a4493" providerId="ADAL" clId="{94F6A614-CA7C-413C-A663-7B6FDB4BC58C}" dt="2023-07-01T05:12:55.721" v="9" actId="478"/>
          <ac:picMkLst>
            <pc:docMk/>
            <pc:sldMk cId="4089746243" sldId="292"/>
            <ac:picMk id="10" creationId="{7047E14D-2666-327B-4DCE-E260A2533FE2}"/>
          </ac:picMkLst>
        </pc:picChg>
        <pc:picChg chg="del mod">
          <ac:chgData name="u202120739 (Jara Figueroa, Nember Jesus)" userId="e87f3523-7938-4020-95df-83b14d1a4493" providerId="ADAL" clId="{94F6A614-CA7C-413C-A663-7B6FDB4BC58C}" dt="2023-07-01T05:12:56.331" v="11" actId="478"/>
          <ac:picMkLst>
            <pc:docMk/>
            <pc:sldMk cId="4089746243" sldId="292"/>
            <ac:picMk id="12" creationId="{4C01A2DD-686A-085E-1203-1FAB82760F47}"/>
          </ac:picMkLst>
        </pc:picChg>
        <pc:picChg chg="mod">
          <ac:chgData name="u202120739 (Jara Figueroa, Nember Jesus)" userId="e87f3523-7938-4020-95df-83b14d1a4493" providerId="ADAL" clId="{94F6A614-CA7C-413C-A663-7B6FDB4BC58C}" dt="2023-07-01T06:47:07.112" v="236" actId="1076"/>
          <ac:picMkLst>
            <pc:docMk/>
            <pc:sldMk cId="4089746243" sldId="292"/>
            <ac:picMk id="13" creationId="{9B4C3D66-019E-3573-5ADD-6F564C6EBE5F}"/>
          </ac:picMkLst>
        </pc:picChg>
      </pc:sldChg>
      <pc:sldChg chg="addSp delSp modSp mod modTransition">
        <pc:chgData name="u202120739 (Jara Figueroa, Nember Jesus)" userId="e87f3523-7938-4020-95df-83b14d1a4493" providerId="ADAL" clId="{94F6A614-CA7C-413C-A663-7B6FDB4BC58C}" dt="2023-07-01T09:56:51.890" v="264"/>
        <pc:sldMkLst>
          <pc:docMk/>
          <pc:sldMk cId="1461007900" sldId="293"/>
        </pc:sldMkLst>
        <pc:spChg chg="mod">
          <ac:chgData name="u202120739 (Jara Figueroa, Nember Jesus)" userId="e87f3523-7938-4020-95df-83b14d1a4493" providerId="ADAL" clId="{94F6A614-CA7C-413C-A663-7B6FDB4BC58C}" dt="2023-07-01T05:16:13.695" v="66" actId="1076"/>
          <ac:spMkLst>
            <pc:docMk/>
            <pc:sldMk cId="1461007900" sldId="293"/>
            <ac:spMk id="3" creationId="{7FAE0804-8516-0B0D-FB72-EAE65D423119}"/>
          </ac:spMkLst>
        </pc:spChg>
        <pc:picChg chg="add mod">
          <ac:chgData name="u202120739 (Jara Figueroa, Nember Jesus)" userId="e87f3523-7938-4020-95df-83b14d1a4493" providerId="ADAL" clId="{94F6A614-CA7C-413C-A663-7B6FDB4BC58C}" dt="2023-07-01T05:16:10.671" v="64" actId="1076"/>
          <ac:picMkLst>
            <pc:docMk/>
            <pc:sldMk cId="1461007900" sldId="293"/>
            <ac:picMk id="2" creationId="{0094C998-7203-C9D7-14FF-82D7427656F3}"/>
          </ac:picMkLst>
        </pc:picChg>
        <pc:picChg chg="del">
          <ac:chgData name="u202120739 (Jara Figueroa, Nember Jesus)" userId="e87f3523-7938-4020-95df-83b14d1a4493" providerId="ADAL" clId="{94F6A614-CA7C-413C-A663-7B6FDB4BC58C}" dt="2023-07-01T05:12:58.169" v="12" actId="478"/>
          <ac:picMkLst>
            <pc:docMk/>
            <pc:sldMk cId="1461007900" sldId="293"/>
            <ac:picMk id="4" creationId="{BE9B5ECF-45E6-D18F-81D0-6D86EA9F5D5E}"/>
          </ac:picMkLst>
        </pc:picChg>
        <pc:picChg chg="del">
          <ac:chgData name="u202120739 (Jara Figueroa, Nember Jesus)" userId="e87f3523-7938-4020-95df-83b14d1a4493" providerId="ADAL" clId="{94F6A614-CA7C-413C-A663-7B6FDB4BC58C}" dt="2023-07-01T05:12:58.680" v="13" actId="478"/>
          <ac:picMkLst>
            <pc:docMk/>
            <pc:sldMk cId="1461007900" sldId="293"/>
            <ac:picMk id="5" creationId="{3663369D-B688-F248-BF8E-B1705AC1C112}"/>
          </ac:picMkLst>
        </pc:picChg>
        <pc:picChg chg="mod">
          <ac:chgData name="u202120739 (Jara Figueroa, Nember Jesus)" userId="e87f3523-7938-4020-95df-83b14d1a4493" providerId="ADAL" clId="{94F6A614-CA7C-413C-A663-7B6FDB4BC58C}" dt="2023-07-01T05:16:11.504" v="65" actId="1076"/>
          <ac:picMkLst>
            <pc:docMk/>
            <pc:sldMk cId="1461007900" sldId="293"/>
            <ac:picMk id="6" creationId="{1A075D84-2ED6-C2F1-077F-1B3510AE3184}"/>
          </ac:picMkLst>
        </pc:picChg>
      </pc:sldChg>
      <pc:sldChg chg="modTransition">
        <pc:chgData name="u202120739 (Jara Figueroa, Nember Jesus)" userId="e87f3523-7938-4020-95df-83b14d1a4493" providerId="ADAL" clId="{94F6A614-CA7C-413C-A663-7B6FDB4BC58C}" dt="2023-07-01T09:56:51.890" v="264"/>
        <pc:sldMkLst>
          <pc:docMk/>
          <pc:sldMk cId="2500671486" sldId="294"/>
        </pc:sldMkLst>
      </pc:sldChg>
      <pc:sldChg chg="addSp delSp modSp mod modTransition">
        <pc:chgData name="u202120739 (Jara Figueroa, Nember Jesus)" userId="e87f3523-7938-4020-95df-83b14d1a4493" providerId="ADAL" clId="{94F6A614-CA7C-413C-A663-7B6FDB4BC58C}" dt="2023-07-01T09:56:51.890" v="264"/>
        <pc:sldMkLst>
          <pc:docMk/>
          <pc:sldMk cId="2519778891" sldId="295"/>
        </pc:sldMkLst>
        <pc:spChg chg="mod">
          <ac:chgData name="u202120739 (Jara Figueroa, Nember Jesus)" userId="e87f3523-7938-4020-95df-83b14d1a4493" providerId="ADAL" clId="{94F6A614-CA7C-413C-A663-7B6FDB4BC58C}" dt="2023-07-01T05:16:04.118" v="61" actId="1076"/>
          <ac:spMkLst>
            <pc:docMk/>
            <pc:sldMk cId="2519778891" sldId="295"/>
            <ac:spMk id="3" creationId="{7FAE0804-8516-0B0D-FB72-EAE65D423119}"/>
          </ac:spMkLst>
        </pc:spChg>
        <pc:picChg chg="del">
          <ac:chgData name="u202120739 (Jara Figueroa, Nember Jesus)" userId="e87f3523-7938-4020-95df-83b14d1a4493" providerId="ADAL" clId="{94F6A614-CA7C-413C-A663-7B6FDB4BC58C}" dt="2023-07-01T05:13:00.112" v="14" actId="478"/>
          <ac:picMkLst>
            <pc:docMk/>
            <pc:sldMk cId="2519778891" sldId="295"/>
            <ac:picMk id="2" creationId="{56D5AC57-201F-D542-C9B5-5E7EA33E0495}"/>
          </ac:picMkLst>
        </pc:picChg>
        <pc:picChg chg="add mod">
          <ac:chgData name="u202120739 (Jara Figueroa, Nember Jesus)" userId="e87f3523-7938-4020-95df-83b14d1a4493" providerId="ADAL" clId="{94F6A614-CA7C-413C-A663-7B6FDB4BC58C}" dt="2023-07-01T05:16:01.311" v="58" actId="1076"/>
          <ac:picMkLst>
            <pc:docMk/>
            <pc:sldMk cId="2519778891" sldId="295"/>
            <ac:picMk id="4" creationId="{BBC5D061-A07E-FFF0-8668-A57898258842}"/>
          </ac:picMkLst>
        </pc:picChg>
        <pc:picChg chg="del">
          <ac:chgData name="u202120739 (Jara Figueroa, Nember Jesus)" userId="e87f3523-7938-4020-95df-83b14d1a4493" providerId="ADAL" clId="{94F6A614-CA7C-413C-A663-7B6FDB4BC58C}" dt="2023-07-01T05:13:00.537" v="15" actId="478"/>
          <ac:picMkLst>
            <pc:docMk/>
            <pc:sldMk cId="2519778891" sldId="295"/>
            <ac:picMk id="7" creationId="{67991288-89A8-316F-3D99-30A9757E43B3}"/>
          </ac:picMkLst>
        </pc:picChg>
        <pc:picChg chg="add del mod">
          <ac:chgData name="u202120739 (Jara Figueroa, Nember Jesus)" userId="e87f3523-7938-4020-95df-83b14d1a4493" providerId="ADAL" clId="{94F6A614-CA7C-413C-A663-7B6FDB4BC58C}" dt="2023-07-01T05:16:02.312" v="60" actId="1076"/>
          <ac:picMkLst>
            <pc:docMk/>
            <pc:sldMk cId="2519778891" sldId="295"/>
            <ac:picMk id="8" creationId="{657BAF3A-AFAF-42CB-2D12-F133496C0CEC}"/>
          </ac:picMkLst>
        </pc:picChg>
      </pc:sldChg>
      <pc:sldChg chg="addSp delSp modSp mod modTransition">
        <pc:chgData name="u202120739 (Jara Figueroa, Nember Jesus)" userId="e87f3523-7938-4020-95df-83b14d1a4493" providerId="ADAL" clId="{94F6A614-CA7C-413C-A663-7B6FDB4BC58C}" dt="2023-07-01T09:56:51.890" v="264"/>
        <pc:sldMkLst>
          <pc:docMk/>
          <pc:sldMk cId="2489190911" sldId="296"/>
        </pc:sldMkLst>
        <pc:spChg chg="add del mod">
          <ac:chgData name="u202120739 (Jara Figueroa, Nember Jesus)" userId="e87f3523-7938-4020-95df-83b14d1a4493" providerId="ADAL" clId="{94F6A614-CA7C-413C-A663-7B6FDB4BC58C}" dt="2023-07-01T05:19:39.197" v="192" actId="1076"/>
          <ac:spMkLst>
            <pc:docMk/>
            <pc:sldMk cId="2489190911" sldId="296"/>
            <ac:spMk id="3" creationId="{DE01B988-6EA2-7EA6-9350-5DD714DB02CB}"/>
          </ac:spMkLst>
        </pc:spChg>
        <pc:spChg chg="add mod">
          <ac:chgData name="u202120739 (Jara Figueroa, Nember Jesus)" userId="e87f3523-7938-4020-95df-83b14d1a4493" providerId="ADAL" clId="{94F6A614-CA7C-413C-A663-7B6FDB4BC58C}" dt="2023-07-01T05:19:41.078" v="193" actId="1076"/>
          <ac:spMkLst>
            <pc:docMk/>
            <pc:sldMk cId="2489190911" sldId="296"/>
            <ac:spMk id="5" creationId="{4450F4A9-5080-2605-5D6F-9B0ECA6537EA}"/>
          </ac:spMkLst>
        </pc:spChg>
        <pc:picChg chg="add mod">
          <ac:chgData name="u202120739 (Jara Figueroa, Nember Jesus)" userId="e87f3523-7938-4020-95df-83b14d1a4493" providerId="ADAL" clId="{94F6A614-CA7C-413C-A663-7B6FDB4BC58C}" dt="2023-07-01T05:18:31.806" v="128" actId="1076"/>
          <ac:picMkLst>
            <pc:docMk/>
            <pc:sldMk cId="2489190911" sldId="296"/>
            <ac:picMk id="2" creationId="{4A74C664-3A73-29F0-C135-6AD0FC6BFE74}"/>
          </ac:picMkLst>
        </pc:picChg>
        <pc:picChg chg="add del mod">
          <ac:chgData name="u202120739 (Jara Figueroa, Nember Jesus)" userId="e87f3523-7938-4020-95df-83b14d1a4493" providerId="ADAL" clId="{94F6A614-CA7C-413C-A663-7B6FDB4BC58C}" dt="2023-07-01T05:18:22.845" v="121" actId="21"/>
          <ac:picMkLst>
            <pc:docMk/>
            <pc:sldMk cId="2489190911" sldId="296"/>
            <ac:picMk id="4" creationId="{D01A98CD-4F9F-95CB-01AE-5E8B287EE8EA}"/>
          </ac:picMkLst>
        </pc:picChg>
        <pc:picChg chg="del">
          <ac:chgData name="u202120739 (Jara Figueroa, Nember Jesus)" userId="e87f3523-7938-4020-95df-83b14d1a4493" providerId="ADAL" clId="{94F6A614-CA7C-413C-A663-7B6FDB4BC58C}" dt="2023-07-01T05:17:08.686" v="84" actId="478"/>
          <ac:picMkLst>
            <pc:docMk/>
            <pc:sldMk cId="2489190911" sldId="296"/>
            <ac:picMk id="6" creationId="{DD198798-EC71-FC58-FE23-5495464B57E1}"/>
          </ac:picMkLst>
        </pc:picChg>
      </pc:sldChg>
      <pc:sldChg chg="addSp delSp modSp add del mod modTransition">
        <pc:chgData name="u202120739 (Jara Figueroa, Nember Jesus)" userId="e87f3523-7938-4020-95df-83b14d1a4493" providerId="ADAL" clId="{94F6A614-CA7C-413C-A663-7B6FDB4BC58C}" dt="2023-07-01T09:56:51.890" v="264"/>
        <pc:sldMkLst>
          <pc:docMk/>
          <pc:sldMk cId="802927407" sldId="297"/>
        </pc:sldMkLst>
        <pc:picChg chg="add mod">
          <ac:chgData name="u202120739 (Jara Figueroa, Nember Jesus)" userId="e87f3523-7938-4020-95df-83b14d1a4493" providerId="ADAL" clId="{94F6A614-CA7C-413C-A663-7B6FDB4BC58C}" dt="2023-07-01T05:18:27.519" v="125" actId="14100"/>
          <ac:picMkLst>
            <pc:docMk/>
            <pc:sldMk cId="802927407" sldId="297"/>
            <ac:picMk id="2" creationId="{31A09717-647C-425B-0FAC-38B8CE4F34CD}"/>
          </ac:picMkLst>
        </pc:picChg>
        <pc:picChg chg="del">
          <ac:chgData name="u202120739 (Jara Figueroa, Nember Jesus)" userId="e87f3523-7938-4020-95df-83b14d1a4493" providerId="ADAL" clId="{94F6A614-CA7C-413C-A663-7B6FDB4BC58C}" dt="2023-07-01T05:17:13.949" v="87" actId="478"/>
          <ac:picMkLst>
            <pc:docMk/>
            <pc:sldMk cId="802927407" sldId="297"/>
            <ac:picMk id="4" creationId="{B8414B53-7BE5-0CC4-CFEB-74C7B9469A93}"/>
          </ac:picMkLst>
        </pc:picChg>
      </pc:sldChg>
      <pc:sldChg chg="addSp delSp modSp mod modTransition">
        <pc:chgData name="u202120739 (Jara Figueroa, Nember Jesus)" userId="e87f3523-7938-4020-95df-83b14d1a4493" providerId="ADAL" clId="{94F6A614-CA7C-413C-A663-7B6FDB4BC58C}" dt="2023-07-01T09:56:51.890" v="264"/>
        <pc:sldMkLst>
          <pc:docMk/>
          <pc:sldMk cId="1346169704" sldId="298"/>
        </pc:sldMkLst>
        <pc:spChg chg="add mod">
          <ac:chgData name="u202120739 (Jara Figueroa, Nember Jesus)" userId="e87f3523-7938-4020-95df-83b14d1a4493" providerId="ADAL" clId="{94F6A614-CA7C-413C-A663-7B6FDB4BC58C}" dt="2023-07-01T05:19:17.093" v="175" actId="20577"/>
          <ac:spMkLst>
            <pc:docMk/>
            <pc:sldMk cId="1346169704" sldId="298"/>
            <ac:spMk id="2" creationId="{E717984A-5063-273C-D69D-4CE4D56F3079}"/>
          </ac:spMkLst>
        </pc:spChg>
        <pc:picChg chg="add mod">
          <ac:chgData name="u202120739 (Jara Figueroa, Nember Jesus)" userId="e87f3523-7938-4020-95df-83b14d1a4493" providerId="ADAL" clId="{94F6A614-CA7C-413C-A663-7B6FDB4BC58C}" dt="2023-07-01T05:20:06.453" v="202" actId="1076"/>
          <ac:picMkLst>
            <pc:docMk/>
            <pc:sldMk cId="1346169704" sldId="298"/>
            <ac:picMk id="3" creationId="{37A185E5-BA64-EB45-E5B4-D0A33413E27E}"/>
          </ac:picMkLst>
        </pc:picChg>
        <pc:picChg chg="add mod">
          <ac:chgData name="u202120739 (Jara Figueroa, Nember Jesus)" userId="e87f3523-7938-4020-95df-83b14d1a4493" providerId="ADAL" clId="{94F6A614-CA7C-413C-A663-7B6FDB4BC58C}" dt="2023-07-01T05:20:07.573" v="203" actId="1076"/>
          <ac:picMkLst>
            <pc:docMk/>
            <pc:sldMk cId="1346169704" sldId="298"/>
            <ac:picMk id="4" creationId="{AF3B3033-CE24-1EA2-5D8F-35B1DBB05272}"/>
          </ac:picMkLst>
        </pc:picChg>
        <pc:picChg chg="del">
          <ac:chgData name="u202120739 (Jara Figueroa, Nember Jesus)" userId="e87f3523-7938-4020-95df-83b14d1a4493" providerId="ADAL" clId="{94F6A614-CA7C-413C-A663-7B6FDB4BC58C}" dt="2023-07-01T05:17:16.502" v="88" actId="478"/>
          <ac:picMkLst>
            <pc:docMk/>
            <pc:sldMk cId="1346169704" sldId="298"/>
            <ac:picMk id="7" creationId="{49B449F0-C5BD-792C-7613-CBA74C83DB85}"/>
          </ac:picMkLst>
        </pc:picChg>
      </pc:sldChg>
      <pc:sldChg chg="addSp delSp modSp add del mod">
        <pc:chgData name="u202120739 (Jara Figueroa, Nember Jesus)" userId="e87f3523-7938-4020-95df-83b14d1a4493" providerId="ADAL" clId="{94F6A614-CA7C-413C-A663-7B6FDB4BC58C}" dt="2023-07-01T09:53:24.286" v="256" actId="47"/>
        <pc:sldMkLst>
          <pc:docMk/>
          <pc:sldMk cId="1101972838" sldId="299"/>
        </pc:sldMkLst>
        <pc:spChg chg="add mod">
          <ac:chgData name="u202120739 (Jara Figueroa, Nember Jesus)" userId="e87f3523-7938-4020-95df-83b14d1a4493" providerId="ADAL" clId="{94F6A614-CA7C-413C-A663-7B6FDB4BC58C}" dt="2023-07-01T07:19:28.319" v="255" actId="20577"/>
          <ac:spMkLst>
            <pc:docMk/>
            <pc:sldMk cId="1101972838" sldId="299"/>
            <ac:spMk id="2" creationId="{36DE2AE0-75FE-2232-32E0-B3C443EEA7B7}"/>
          </ac:spMkLst>
        </pc:spChg>
        <pc:picChg chg="del">
          <ac:chgData name="u202120739 (Jara Figueroa, Nember Jesus)" userId="e87f3523-7938-4020-95df-83b14d1a4493" providerId="ADAL" clId="{94F6A614-CA7C-413C-A663-7B6FDB4BC58C}" dt="2023-07-01T05:12:44.858" v="6" actId="478"/>
          <ac:picMkLst>
            <pc:docMk/>
            <pc:sldMk cId="1101972838" sldId="299"/>
            <ac:picMk id="7" creationId="{49B449F0-C5BD-792C-7613-CBA74C83DB85}"/>
          </ac:picMkLst>
        </pc:picChg>
      </pc:sldChg>
      <pc:sldChg chg="delSp add del mod modTransition">
        <pc:chgData name="u202120739 (Jara Figueroa, Nember Jesus)" userId="e87f3523-7938-4020-95df-83b14d1a4493" providerId="ADAL" clId="{94F6A614-CA7C-413C-A663-7B6FDB4BC58C}" dt="2023-07-01T09:58:01.062" v="308" actId="47"/>
        <pc:sldMkLst>
          <pc:docMk/>
          <pc:sldMk cId="453080186" sldId="300"/>
        </pc:sldMkLst>
        <pc:picChg chg="del">
          <ac:chgData name="u202120739 (Jara Figueroa, Nember Jesus)" userId="e87f3523-7938-4020-95df-83b14d1a4493" providerId="ADAL" clId="{94F6A614-CA7C-413C-A663-7B6FDB4BC58C}" dt="2023-07-01T05:12:46.137" v="7" actId="478"/>
          <ac:picMkLst>
            <pc:docMk/>
            <pc:sldMk cId="453080186" sldId="300"/>
            <ac:picMk id="7" creationId="{49B449F0-C5BD-792C-7613-CBA74C83DB85}"/>
          </ac:picMkLst>
        </pc:picChg>
      </pc:sldChg>
      <pc:sldChg chg="add del">
        <pc:chgData name="u202120739 (Jara Figueroa, Nember Jesus)" userId="e87f3523-7938-4020-95df-83b14d1a4493" providerId="ADAL" clId="{94F6A614-CA7C-413C-A663-7B6FDB4BC58C}" dt="2023-07-01T05:12:46.977" v="8" actId="47"/>
        <pc:sldMkLst>
          <pc:docMk/>
          <pc:sldMk cId="784425228" sldId="301"/>
        </pc:sldMkLst>
      </pc:sldChg>
      <pc:sldChg chg="addSp delSp modSp add mod modTransition">
        <pc:chgData name="u202120739 (Jara Figueroa, Nember Jesus)" userId="e87f3523-7938-4020-95df-83b14d1a4493" providerId="ADAL" clId="{94F6A614-CA7C-413C-A663-7B6FDB4BC58C}" dt="2023-07-01T09:56:51.890" v="264"/>
        <pc:sldMkLst>
          <pc:docMk/>
          <pc:sldMk cId="920918422" sldId="301"/>
        </pc:sldMkLst>
        <pc:spChg chg="mod">
          <ac:chgData name="u202120739 (Jara Figueroa, Nember Jesus)" userId="e87f3523-7938-4020-95df-83b14d1a4493" providerId="ADAL" clId="{94F6A614-CA7C-413C-A663-7B6FDB4BC58C}" dt="2023-07-01T05:19:20.454" v="181" actId="20577"/>
          <ac:spMkLst>
            <pc:docMk/>
            <pc:sldMk cId="920918422" sldId="301"/>
            <ac:spMk id="2" creationId="{E717984A-5063-273C-D69D-4CE4D56F3079}"/>
          </ac:spMkLst>
        </pc:spChg>
        <pc:picChg chg="add del mod">
          <ac:chgData name="u202120739 (Jara Figueroa, Nember Jesus)" userId="e87f3523-7938-4020-95df-83b14d1a4493" providerId="ADAL" clId="{94F6A614-CA7C-413C-A663-7B6FDB4BC58C}" dt="2023-07-01T05:20:51.892" v="207" actId="478"/>
          <ac:picMkLst>
            <pc:docMk/>
            <pc:sldMk cId="920918422" sldId="301"/>
            <ac:picMk id="3" creationId="{F8DB8752-DAAB-AAB9-CC2F-00E47D0004A9}"/>
          </ac:picMkLst>
        </pc:picChg>
        <pc:picChg chg="add mod">
          <ac:chgData name="u202120739 (Jara Figueroa, Nember Jesus)" userId="e87f3523-7938-4020-95df-83b14d1a4493" providerId="ADAL" clId="{94F6A614-CA7C-413C-A663-7B6FDB4BC58C}" dt="2023-07-01T05:21:21.925" v="217" actId="1076"/>
          <ac:picMkLst>
            <pc:docMk/>
            <pc:sldMk cId="920918422" sldId="301"/>
            <ac:picMk id="4" creationId="{6580DD86-FA50-33C9-0AA2-B82841BA4121}"/>
          </ac:picMkLst>
        </pc:picChg>
        <pc:picChg chg="add mod">
          <ac:chgData name="u202120739 (Jara Figueroa, Nember Jesus)" userId="e87f3523-7938-4020-95df-83b14d1a4493" providerId="ADAL" clId="{94F6A614-CA7C-413C-A663-7B6FDB4BC58C}" dt="2023-07-01T05:21:24.996" v="218" actId="1076"/>
          <ac:picMkLst>
            <pc:docMk/>
            <pc:sldMk cId="920918422" sldId="301"/>
            <ac:picMk id="5" creationId="{46527D33-5BFC-7678-E655-9CBB84798CB6}"/>
          </ac:picMkLst>
        </pc:picChg>
      </pc:sldChg>
      <pc:sldChg chg="addSp modSp add mod modTransition">
        <pc:chgData name="u202120739 (Jara Figueroa, Nember Jesus)" userId="e87f3523-7938-4020-95df-83b14d1a4493" providerId="ADAL" clId="{94F6A614-CA7C-413C-A663-7B6FDB4BC58C}" dt="2023-07-01T09:56:51.890" v="264"/>
        <pc:sldMkLst>
          <pc:docMk/>
          <pc:sldMk cId="1956159052" sldId="302"/>
        </pc:sldMkLst>
        <pc:spChg chg="mod">
          <ac:chgData name="u202120739 (Jara Figueroa, Nember Jesus)" userId="e87f3523-7938-4020-95df-83b14d1a4493" providerId="ADAL" clId="{94F6A614-CA7C-413C-A663-7B6FDB4BC58C}" dt="2023-07-01T05:19:24.686" v="187" actId="20577"/>
          <ac:spMkLst>
            <pc:docMk/>
            <pc:sldMk cId="1956159052" sldId="302"/>
            <ac:spMk id="2" creationId="{E717984A-5063-273C-D69D-4CE4D56F3079}"/>
          </ac:spMkLst>
        </pc:spChg>
        <pc:picChg chg="add mod">
          <ac:chgData name="u202120739 (Jara Figueroa, Nember Jesus)" userId="e87f3523-7938-4020-95df-83b14d1a4493" providerId="ADAL" clId="{94F6A614-CA7C-413C-A663-7B6FDB4BC58C}" dt="2023-07-01T05:22:04.731" v="227" actId="1076"/>
          <ac:picMkLst>
            <pc:docMk/>
            <pc:sldMk cId="1956159052" sldId="302"/>
            <ac:picMk id="3" creationId="{BD186C2E-10AB-2501-83FA-8109457A8F79}"/>
          </ac:picMkLst>
        </pc:picChg>
        <pc:picChg chg="add mod">
          <ac:chgData name="u202120739 (Jara Figueroa, Nember Jesus)" userId="e87f3523-7938-4020-95df-83b14d1a4493" providerId="ADAL" clId="{94F6A614-CA7C-413C-A663-7B6FDB4BC58C}" dt="2023-07-01T05:22:05.916" v="228" actId="1076"/>
          <ac:picMkLst>
            <pc:docMk/>
            <pc:sldMk cId="1956159052" sldId="302"/>
            <ac:picMk id="4" creationId="{35E3B187-1C3D-C8B8-FE40-AD3F4F973EF0}"/>
          </ac:picMkLst>
        </pc:picChg>
      </pc:sldChg>
      <pc:sldChg chg="add del">
        <pc:chgData name="u202120739 (Jara Figueroa, Nember Jesus)" userId="e87f3523-7938-4020-95df-83b14d1a4493" providerId="ADAL" clId="{94F6A614-CA7C-413C-A663-7B6FDB4BC58C}" dt="2023-07-01T05:21:34.378" v="219" actId="47"/>
        <pc:sldMkLst>
          <pc:docMk/>
          <pc:sldMk cId="4263337066" sldId="303"/>
        </pc:sldMkLst>
      </pc:sldChg>
      <pc:sldChg chg="addSp delSp modSp add mod modTransition modAnim">
        <pc:chgData name="u202120739 (Jara Figueroa, Nember Jesus)" userId="e87f3523-7938-4020-95df-83b14d1a4493" providerId="ADAL" clId="{94F6A614-CA7C-413C-A663-7B6FDB4BC58C}" dt="2023-07-01T09:59:53.981" v="314" actId="14100"/>
        <pc:sldMkLst>
          <pc:docMk/>
          <pc:sldMk cId="3780180323" sldId="305"/>
        </pc:sldMkLst>
        <pc:picChg chg="del mod">
          <ac:chgData name="u202120739 (Jara Figueroa, Nember Jesus)" userId="e87f3523-7938-4020-95df-83b14d1a4493" providerId="ADAL" clId="{94F6A614-CA7C-413C-A663-7B6FDB4BC58C}" dt="2023-07-01T09:59:51.445" v="311" actId="478"/>
          <ac:picMkLst>
            <pc:docMk/>
            <pc:sldMk cId="3780180323" sldId="305"/>
            <ac:picMk id="4" creationId="{74B66119-103A-3ABA-74A6-49F097224E37}"/>
          </ac:picMkLst>
        </pc:picChg>
        <pc:picChg chg="add mod">
          <ac:chgData name="u202120739 (Jara Figueroa, Nember Jesus)" userId="e87f3523-7938-4020-95df-83b14d1a4493" providerId="ADAL" clId="{94F6A614-CA7C-413C-A663-7B6FDB4BC58C}" dt="2023-07-01T09:59:53.981" v="314" actId="14100"/>
          <ac:picMkLst>
            <pc:docMk/>
            <pc:sldMk cId="3780180323" sldId="305"/>
            <ac:picMk id="6" creationId="{5D1F4782-209C-F44A-DFAB-81223903E0C9}"/>
          </ac:picMkLst>
        </pc:picChg>
        <pc:picChg chg="del">
          <ac:chgData name="u202120739 (Jara Figueroa, Nember Jesus)" userId="e87f3523-7938-4020-95df-83b14d1a4493" providerId="ADAL" clId="{94F6A614-CA7C-413C-A663-7B6FDB4BC58C}" dt="2023-07-01T09:56:51.890" v="264"/>
          <ac:picMkLst>
            <pc:docMk/>
            <pc:sldMk cId="3780180323" sldId="305"/>
            <ac:picMk id="12" creationId="{71340885-11BD-F26E-A93B-55FE4B67D1CF}"/>
          </ac:picMkLst>
        </pc:picChg>
      </pc:sldChg>
      <pc:sldChg chg="delSp add modTransition modAnim">
        <pc:chgData name="u202120739 (Jara Figueroa, Nember Jesus)" userId="e87f3523-7938-4020-95df-83b14d1a4493" providerId="ADAL" clId="{94F6A614-CA7C-413C-A663-7B6FDB4BC58C}" dt="2023-07-01T09:56:51.890" v="264"/>
        <pc:sldMkLst>
          <pc:docMk/>
          <pc:sldMk cId="3069809361" sldId="306"/>
        </pc:sldMkLst>
        <pc:picChg chg="del">
          <ac:chgData name="u202120739 (Jara Figueroa, Nember Jesus)" userId="e87f3523-7938-4020-95df-83b14d1a4493" providerId="ADAL" clId="{94F6A614-CA7C-413C-A663-7B6FDB4BC58C}" dt="2023-07-01T09:56:51.890" v="264"/>
          <ac:picMkLst>
            <pc:docMk/>
            <pc:sldMk cId="3069809361" sldId="306"/>
            <ac:picMk id="9" creationId="{189B244A-511B-1329-AADE-89A32FE6B1CF}"/>
          </ac:picMkLst>
        </pc:picChg>
      </pc:sldChg>
      <pc:sldChg chg="delSp add modTransition modAnim">
        <pc:chgData name="u202120739 (Jara Figueroa, Nember Jesus)" userId="e87f3523-7938-4020-95df-83b14d1a4493" providerId="ADAL" clId="{94F6A614-CA7C-413C-A663-7B6FDB4BC58C}" dt="2023-07-01T09:56:51.890" v="264"/>
        <pc:sldMkLst>
          <pc:docMk/>
          <pc:sldMk cId="3743018823" sldId="307"/>
        </pc:sldMkLst>
        <pc:picChg chg="del">
          <ac:chgData name="u202120739 (Jara Figueroa, Nember Jesus)" userId="e87f3523-7938-4020-95df-83b14d1a4493" providerId="ADAL" clId="{94F6A614-CA7C-413C-A663-7B6FDB4BC58C}" dt="2023-07-01T09:56:51.890" v="264"/>
          <ac:picMkLst>
            <pc:docMk/>
            <pc:sldMk cId="3743018823" sldId="307"/>
            <ac:picMk id="14" creationId="{DDBB45A7-9554-4DAA-7748-7744ED652054}"/>
          </ac:picMkLst>
        </pc:picChg>
      </pc:sldChg>
      <pc:sldChg chg="addSp delSp add mod modTransition modAnim">
        <pc:chgData name="u202120739 (Jara Figueroa, Nember Jesus)" userId="e87f3523-7938-4020-95df-83b14d1a4493" providerId="ADAL" clId="{94F6A614-CA7C-413C-A663-7B6FDB4BC58C}" dt="2023-07-01T09:56:51.890" v="264"/>
        <pc:sldMkLst>
          <pc:docMk/>
          <pc:sldMk cId="273860035" sldId="308"/>
        </pc:sldMkLst>
        <pc:picChg chg="add del">
          <ac:chgData name="u202120739 (Jara Figueroa, Nember Jesus)" userId="e87f3523-7938-4020-95df-83b14d1a4493" providerId="ADAL" clId="{94F6A614-CA7C-413C-A663-7B6FDB4BC58C}" dt="2023-07-01T09:56:31.497" v="259" actId="22"/>
          <ac:picMkLst>
            <pc:docMk/>
            <pc:sldMk cId="273860035" sldId="308"/>
            <ac:picMk id="4" creationId="{47019EBC-72B0-6385-C691-619EC407E3D7}"/>
          </ac:picMkLst>
        </pc:picChg>
        <pc:picChg chg="del">
          <ac:chgData name="u202120739 (Jara Figueroa, Nember Jesus)" userId="e87f3523-7938-4020-95df-83b14d1a4493" providerId="ADAL" clId="{94F6A614-CA7C-413C-A663-7B6FDB4BC58C}" dt="2023-07-01T09:56:51.890" v="264"/>
          <ac:picMkLst>
            <pc:docMk/>
            <pc:sldMk cId="273860035" sldId="308"/>
            <ac:picMk id="12" creationId="{4C108E37-9938-CF44-3103-59D359135FF9}"/>
          </ac:picMkLst>
        </pc:picChg>
      </pc:sldChg>
      <pc:sldChg chg="addSp delSp modSp add mod modTransition modAnim">
        <pc:chgData name="u202120739 (Jara Figueroa, Nember Jesus)" userId="e87f3523-7938-4020-95df-83b14d1a4493" providerId="ADAL" clId="{94F6A614-CA7C-413C-A663-7B6FDB4BC58C}" dt="2023-07-01T10:00:25.300" v="317" actId="1076"/>
        <pc:sldMkLst>
          <pc:docMk/>
          <pc:sldMk cId="554737332" sldId="309"/>
        </pc:sldMkLst>
        <pc:spChg chg="mod">
          <ac:chgData name="u202120739 (Jara Figueroa, Nember Jesus)" userId="e87f3523-7938-4020-95df-83b14d1a4493" providerId="ADAL" clId="{94F6A614-CA7C-413C-A663-7B6FDB4BC58C}" dt="2023-07-01T09:57:02.493" v="279" actId="20577"/>
          <ac:spMkLst>
            <pc:docMk/>
            <pc:sldMk cId="554737332" sldId="309"/>
            <ac:spMk id="2" creationId="{E717984A-5063-273C-D69D-4CE4D56F3079}"/>
          </ac:spMkLst>
        </pc:spChg>
        <pc:picChg chg="add del mod">
          <ac:chgData name="u202120739 (Jara Figueroa, Nember Jesus)" userId="e87f3523-7938-4020-95df-83b14d1a4493" providerId="ADAL" clId="{94F6A614-CA7C-413C-A663-7B6FDB4BC58C}" dt="2023-07-01T10:00:23.988" v="315" actId="478"/>
          <ac:picMkLst>
            <pc:docMk/>
            <pc:sldMk cId="554737332" sldId="309"/>
            <ac:picMk id="4" creationId="{75EC28E2-9CB2-34D9-A9C7-4C37164BDDD5}"/>
          </ac:picMkLst>
        </pc:picChg>
        <pc:picChg chg="add mod">
          <ac:chgData name="u202120739 (Jara Figueroa, Nember Jesus)" userId="e87f3523-7938-4020-95df-83b14d1a4493" providerId="ADAL" clId="{94F6A614-CA7C-413C-A663-7B6FDB4BC58C}" dt="2023-07-01T10:00:25.300" v="317" actId="1076"/>
          <ac:picMkLst>
            <pc:docMk/>
            <pc:sldMk cId="554737332" sldId="309"/>
            <ac:picMk id="6" creationId="{C56171D3-7044-6FE8-6BBB-8F28BBA4A27B}"/>
          </ac:picMkLst>
        </pc:picChg>
        <pc:picChg chg="del">
          <ac:chgData name="u202120739 (Jara Figueroa, Nember Jesus)" userId="e87f3523-7938-4020-95df-83b14d1a4493" providerId="ADAL" clId="{94F6A614-CA7C-413C-A663-7B6FDB4BC58C}" dt="2023-07-01T09:56:35.943" v="261" actId="478"/>
          <ac:picMkLst>
            <pc:docMk/>
            <pc:sldMk cId="554737332" sldId="309"/>
            <ac:picMk id="8" creationId="{87FDAD73-92C4-254B-A5A3-3E2164702026}"/>
          </ac:picMkLst>
        </pc:picChg>
        <pc:picChg chg="del">
          <ac:chgData name="u202120739 (Jara Figueroa, Nember Jesus)" userId="e87f3523-7938-4020-95df-83b14d1a4493" providerId="ADAL" clId="{94F6A614-CA7C-413C-A663-7B6FDB4BC58C}" dt="2023-07-01T09:56:51.890" v="264"/>
          <ac:picMkLst>
            <pc:docMk/>
            <pc:sldMk cId="554737332" sldId="309"/>
            <ac:picMk id="12" creationId="{4C108E37-9938-CF44-3103-59D359135FF9}"/>
          </ac:picMkLst>
        </pc:picChg>
      </pc:sldChg>
      <pc:sldChg chg="addSp delSp modSp add mod">
        <pc:chgData name="u202120739 (Jara Figueroa, Nember Jesus)" userId="e87f3523-7938-4020-95df-83b14d1a4493" providerId="ADAL" clId="{94F6A614-CA7C-413C-A663-7B6FDB4BC58C}" dt="2023-07-01T10:02:48.715" v="334" actId="1076"/>
        <pc:sldMkLst>
          <pc:docMk/>
          <pc:sldMk cId="3411836103" sldId="310"/>
        </pc:sldMkLst>
        <pc:spChg chg="mod">
          <ac:chgData name="u202120739 (Jara Figueroa, Nember Jesus)" userId="e87f3523-7938-4020-95df-83b14d1a4493" providerId="ADAL" clId="{94F6A614-CA7C-413C-A663-7B6FDB4BC58C}" dt="2023-07-01T09:57:26.807" v="293" actId="20577"/>
          <ac:spMkLst>
            <pc:docMk/>
            <pc:sldMk cId="3411836103" sldId="310"/>
            <ac:spMk id="2" creationId="{E717984A-5063-273C-D69D-4CE4D56F3079}"/>
          </ac:spMkLst>
        </pc:spChg>
        <pc:spChg chg="add del mod">
          <ac:chgData name="u202120739 (Jara Figueroa, Nember Jesus)" userId="e87f3523-7938-4020-95df-83b14d1a4493" providerId="ADAL" clId="{94F6A614-CA7C-413C-A663-7B6FDB4BC58C}" dt="2023-07-01T10:02:38.171" v="326" actId="478"/>
          <ac:spMkLst>
            <pc:docMk/>
            <pc:sldMk cId="3411836103" sldId="310"/>
            <ac:spMk id="3" creationId="{343E804E-448D-22E4-EC3E-B1255804BE66}"/>
          </ac:spMkLst>
        </pc:spChg>
        <pc:spChg chg="add mod">
          <ac:chgData name="u202120739 (Jara Figueroa, Nember Jesus)" userId="e87f3523-7938-4020-95df-83b14d1a4493" providerId="ADAL" clId="{94F6A614-CA7C-413C-A663-7B6FDB4BC58C}" dt="2023-07-01T10:02:48.715" v="334" actId="1076"/>
          <ac:spMkLst>
            <pc:docMk/>
            <pc:sldMk cId="3411836103" sldId="310"/>
            <ac:spMk id="4" creationId="{79705B10-9AA7-85A2-ABBD-4E422AD6BA3F}"/>
          </ac:spMkLst>
        </pc:spChg>
        <pc:spChg chg="add mod">
          <ac:chgData name="u202120739 (Jara Figueroa, Nember Jesus)" userId="e87f3523-7938-4020-95df-83b14d1a4493" providerId="ADAL" clId="{94F6A614-CA7C-413C-A663-7B6FDB4BC58C}" dt="2023-07-01T10:02:47.514" v="333" actId="1076"/>
          <ac:spMkLst>
            <pc:docMk/>
            <pc:sldMk cId="3411836103" sldId="310"/>
            <ac:spMk id="5" creationId="{07D1165B-8AD9-C009-F599-D63AFFA84894}"/>
          </ac:spMkLst>
        </pc:spChg>
        <pc:picChg chg="del">
          <ac:chgData name="u202120739 (Jara Figueroa, Nember Jesus)" userId="e87f3523-7938-4020-95df-83b14d1a4493" providerId="ADAL" clId="{94F6A614-CA7C-413C-A663-7B6FDB4BC58C}" dt="2023-07-01T09:57:19.933" v="286" actId="478"/>
          <ac:picMkLst>
            <pc:docMk/>
            <pc:sldMk cId="3411836103" sldId="310"/>
            <ac:picMk id="4" creationId="{75EC28E2-9CB2-34D9-A9C7-4C37164BDDD5}"/>
          </ac:picMkLst>
        </pc:picChg>
        <pc:picChg chg="add del mod">
          <ac:chgData name="u202120739 (Jara Figueroa, Nember Jesus)" userId="e87f3523-7938-4020-95df-83b14d1a4493" providerId="ADAL" clId="{94F6A614-CA7C-413C-A663-7B6FDB4BC58C}" dt="2023-07-01T09:57:43.189" v="301" actId="478"/>
          <ac:picMkLst>
            <pc:docMk/>
            <pc:sldMk cId="3411836103" sldId="310"/>
            <ac:picMk id="5" creationId="{A394EFCF-94E8-4948-E9A5-70B0403B838D}"/>
          </ac:picMkLst>
        </pc:picChg>
        <pc:picChg chg="add del mod">
          <ac:chgData name="u202120739 (Jara Figueroa, Nember Jesus)" userId="e87f3523-7938-4020-95df-83b14d1a4493" providerId="ADAL" clId="{94F6A614-CA7C-413C-A663-7B6FDB4BC58C}" dt="2023-07-01T10:02:02.853" v="318" actId="478"/>
          <ac:picMkLst>
            <pc:docMk/>
            <pc:sldMk cId="3411836103" sldId="310"/>
            <ac:picMk id="7" creationId="{08714AFA-6DD8-63CB-BE30-F67562F367B4}"/>
          </ac:picMkLst>
        </pc:picChg>
        <pc:picChg chg="add del mod">
          <ac:chgData name="u202120739 (Jara Figueroa, Nember Jesus)" userId="e87f3523-7938-4020-95df-83b14d1a4493" providerId="ADAL" clId="{94F6A614-CA7C-413C-A663-7B6FDB4BC58C}" dt="2023-07-01T10:02:02.853" v="318" actId="478"/>
          <ac:picMkLst>
            <pc:docMk/>
            <pc:sldMk cId="3411836103" sldId="310"/>
            <ac:picMk id="9" creationId="{F82581CE-5209-9857-5B3D-953102135918}"/>
          </ac:picMkLst>
        </pc:picChg>
      </pc:sldChg>
    </pc:docChg>
  </pc:docChgLst>
  <pc:docChgLst>
    <pc:chgData name="u202120739 (Jara Figueroa, Nember Jesus)" userId="e87f3523-7938-4020-95df-83b14d1a4493" providerId="ADAL" clId="{E573EB28-12A4-4427-B6A9-E6944311E650}"/>
    <pc:docChg chg="undo custSel addSld delSld modSld">
      <pc:chgData name="u202120739 (Jara Figueroa, Nember Jesus)" userId="e87f3523-7938-4020-95df-83b14d1a4493" providerId="ADAL" clId="{E573EB28-12A4-4427-B6A9-E6944311E650}" dt="2023-06-01T18:41:25.427" v="770" actId="13926"/>
      <pc:docMkLst>
        <pc:docMk/>
      </pc:docMkLst>
      <pc:sldChg chg="modSp mod">
        <pc:chgData name="u202120739 (Jara Figueroa, Nember Jesus)" userId="e87f3523-7938-4020-95df-83b14d1a4493" providerId="ADAL" clId="{E573EB28-12A4-4427-B6A9-E6944311E650}" dt="2023-06-01T18:03:54.103" v="3" actId="20577"/>
        <pc:sldMkLst>
          <pc:docMk/>
          <pc:sldMk cId="0" sldId="256"/>
        </pc:sldMkLst>
        <pc:spChg chg="mod">
          <ac:chgData name="u202120739 (Jara Figueroa, Nember Jesus)" userId="e87f3523-7938-4020-95df-83b14d1a4493" providerId="ADAL" clId="{E573EB28-12A4-4427-B6A9-E6944311E650}" dt="2023-06-01T18:03:54.103" v="3" actId="20577"/>
          <ac:spMkLst>
            <pc:docMk/>
            <pc:sldMk cId="0" sldId="256"/>
            <ac:spMk id="134" creationId="{00000000-0000-0000-0000-000000000000}"/>
          </ac:spMkLst>
        </pc:spChg>
      </pc:sldChg>
      <pc:sldChg chg="del">
        <pc:chgData name="u202120739 (Jara Figueroa, Nember Jesus)" userId="e87f3523-7938-4020-95df-83b14d1a4493" providerId="ADAL" clId="{E573EB28-12A4-4427-B6A9-E6944311E650}" dt="2023-06-01T18:04:10.215" v="12" actId="2696"/>
        <pc:sldMkLst>
          <pc:docMk/>
          <pc:sldMk cId="3814844023" sldId="275"/>
        </pc:sldMkLst>
      </pc:sldChg>
      <pc:sldChg chg="addSp delSp modSp add mod">
        <pc:chgData name="u202120739 (Jara Figueroa, Nember Jesus)" userId="e87f3523-7938-4020-95df-83b14d1a4493" providerId="ADAL" clId="{E573EB28-12A4-4427-B6A9-E6944311E650}" dt="2023-06-01T18:40:38.350" v="766" actId="339"/>
        <pc:sldMkLst>
          <pc:docMk/>
          <pc:sldMk cId="979677915" sldId="276"/>
        </pc:sldMkLst>
        <pc:spChg chg="del">
          <ac:chgData name="u202120739 (Jara Figueroa, Nember Jesus)" userId="e87f3523-7938-4020-95df-83b14d1a4493" providerId="ADAL" clId="{E573EB28-12A4-4427-B6A9-E6944311E650}" dt="2023-06-01T18:04:07.191" v="10" actId="478"/>
          <ac:spMkLst>
            <pc:docMk/>
            <pc:sldMk cId="979677915" sldId="276"/>
            <ac:spMk id="4" creationId="{83E047D1-8FE4-50F5-5333-4A3CD2FD4D74}"/>
          </ac:spMkLst>
        </pc:spChg>
        <pc:spChg chg="add del mod">
          <ac:chgData name="u202120739 (Jara Figueroa, Nember Jesus)" userId="e87f3523-7938-4020-95df-83b14d1a4493" providerId="ADAL" clId="{E573EB28-12A4-4427-B6A9-E6944311E650}" dt="2023-06-01T18:09:21.076" v="236" actId="478"/>
          <ac:spMkLst>
            <pc:docMk/>
            <pc:sldMk cId="979677915" sldId="276"/>
            <ac:spMk id="5" creationId="{C645BF24-90A4-859E-0749-1A7A1974B774}"/>
          </ac:spMkLst>
        </pc:spChg>
        <pc:spChg chg="add mod">
          <ac:chgData name="u202120739 (Jara Figueroa, Nember Jesus)" userId="e87f3523-7938-4020-95df-83b14d1a4493" providerId="ADAL" clId="{E573EB28-12A4-4427-B6A9-E6944311E650}" dt="2023-06-01T18:40:38.350" v="766" actId="339"/>
          <ac:spMkLst>
            <pc:docMk/>
            <pc:sldMk cId="979677915" sldId="276"/>
            <ac:spMk id="7" creationId="{68B1ADB2-EA99-43C5-ECF1-30D3C305D367}"/>
          </ac:spMkLst>
        </pc:spChg>
        <pc:graphicFrameChg chg="add del mod">
          <ac:chgData name="u202120739 (Jara Figueroa, Nember Jesus)" userId="e87f3523-7938-4020-95df-83b14d1a4493" providerId="ADAL" clId="{E573EB28-12A4-4427-B6A9-E6944311E650}" dt="2023-06-01T18:09:18.891" v="234" actId="478"/>
          <ac:graphicFrameMkLst>
            <pc:docMk/>
            <pc:sldMk cId="979677915" sldId="276"/>
            <ac:graphicFrameMk id="3" creationId="{1826CBEB-5AB5-0A57-80EA-54A34A840366}"/>
          </ac:graphicFrameMkLst>
        </pc:graphicFrameChg>
        <pc:picChg chg="del">
          <ac:chgData name="u202120739 (Jara Figueroa, Nember Jesus)" userId="e87f3523-7938-4020-95df-83b14d1a4493" providerId="ADAL" clId="{E573EB28-12A4-4427-B6A9-E6944311E650}" dt="2023-06-01T18:04:07.645" v="11" actId="478"/>
          <ac:picMkLst>
            <pc:docMk/>
            <pc:sldMk cId="979677915" sldId="276"/>
            <ac:picMk id="2" creationId="{433A1731-BCBE-2700-161E-25A96BD1EAD4}"/>
          </ac:picMkLst>
        </pc:picChg>
        <pc:picChg chg="add mod">
          <ac:chgData name="u202120739 (Jara Figueroa, Nember Jesus)" userId="e87f3523-7938-4020-95df-83b14d1a4493" providerId="ADAL" clId="{E573EB28-12A4-4427-B6A9-E6944311E650}" dt="2023-06-01T18:39:35.784" v="757" actId="1076"/>
          <ac:picMkLst>
            <pc:docMk/>
            <pc:sldMk cId="979677915" sldId="276"/>
            <ac:picMk id="1026" creationId="{C1CA7DA7-84EC-9B68-C6DC-6C53632E2FDC}"/>
          </ac:picMkLst>
        </pc:picChg>
        <pc:picChg chg="add mod">
          <ac:chgData name="u202120739 (Jara Figueroa, Nember Jesus)" userId="e87f3523-7938-4020-95df-83b14d1a4493" providerId="ADAL" clId="{E573EB28-12A4-4427-B6A9-E6944311E650}" dt="2023-06-01T18:39:36.920" v="758" actId="1076"/>
          <ac:picMkLst>
            <pc:docMk/>
            <pc:sldMk cId="979677915" sldId="276"/>
            <ac:picMk id="1028" creationId="{33B275C1-BC42-5A2A-76CE-53419E897847}"/>
          </ac:picMkLst>
        </pc:picChg>
      </pc:sldChg>
      <pc:sldChg chg="add del">
        <pc:chgData name="u202120739 (Jara Figueroa, Nember Jesus)" userId="e87f3523-7938-4020-95df-83b14d1a4493" providerId="ADAL" clId="{E573EB28-12A4-4427-B6A9-E6944311E650}" dt="2023-06-01T18:04:14.658" v="13" actId="2696"/>
        <pc:sldMkLst>
          <pc:docMk/>
          <pc:sldMk cId="995031410" sldId="277"/>
        </pc:sldMkLst>
      </pc:sldChg>
      <pc:sldChg chg="addSp delSp modSp add mod">
        <pc:chgData name="u202120739 (Jara Figueroa, Nember Jesus)" userId="e87f3523-7938-4020-95df-83b14d1a4493" providerId="ADAL" clId="{E573EB28-12A4-4427-B6A9-E6944311E650}" dt="2023-06-01T18:08:25.762" v="221" actId="404"/>
        <pc:sldMkLst>
          <pc:docMk/>
          <pc:sldMk cId="3333758942" sldId="277"/>
        </pc:sldMkLst>
        <pc:spChg chg="add mod">
          <ac:chgData name="u202120739 (Jara Figueroa, Nember Jesus)" userId="e87f3523-7938-4020-95df-83b14d1a4493" providerId="ADAL" clId="{E573EB28-12A4-4427-B6A9-E6944311E650}" dt="2023-06-01T18:07:20.146" v="207" actId="14100"/>
          <ac:spMkLst>
            <pc:docMk/>
            <pc:sldMk cId="3333758942" sldId="277"/>
            <ac:spMk id="2" creationId="{1A1C8F32-30FF-30BB-C47A-BA37C2B49C42}"/>
          </ac:spMkLst>
        </pc:spChg>
        <pc:spChg chg="add del mod">
          <ac:chgData name="u202120739 (Jara Figueroa, Nember Jesus)" userId="e87f3523-7938-4020-95df-83b14d1a4493" providerId="ADAL" clId="{E573EB28-12A4-4427-B6A9-E6944311E650}" dt="2023-06-01T18:08:05.763" v="215" actId="478"/>
          <ac:spMkLst>
            <pc:docMk/>
            <pc:sldMk cId="3333758942" sldId="277"/>
            <ac:spMk id="4" creationId="{D26C72FF-A7DB-8A16-E9BE-5E5E1458A37B}"/>
          </ac:spMkLst>
        </pc:spChg>
        <pc:spChg chg="add del">
          <ac:chgData name="u202120739 (Jara Figueroa, Nember Jesus)" userId="e87f3523-7938-4020-95df-83b14d1a4493" providerId="ADAL" clId="{E573EB28-12A4-4427-B6A9-E6944311E650}" dt="2023-06-01T18:08:03.862" v="214" actId="22"/>
          <ac:spMkLst>
            <pc:docMk/>
            <pc:sldMk cId="3333758942" sldId="277"/>
            <ac:spMk id="6" creationId="{A34AA3DC-EBF0-A7D9-2C05-D8CC1F07132D}"/>
          </ac:spMkLst>
        </pc:spChg>
        <pc:spChg chg="add mod">
          <ac:chgData name="u202120739 (Jara Figueroa, Nember Jesus)" userId="e87f3523-7938-4020-95df-83b14d1a4493" providerId="ADAL" clId="{E573EB28-12A4-4427-B6A9-E6944311E650}" dt="2023-06-01T18:08:25.762" v="221" actId="404"/>
          <ac:spMkLst>
            <pc:docMk/>
            <pc:sldMk cId="3333758942" sldId="277"/>
            <ac:spMk id="8" creationId="{B234E39F-D60E-9AD3-87C8-6B62354BA5FD}"/>
          </ac:spMkLst>
        </pc:spChg>
      </pc:sldChg>
      <pc:sldChg chg="add del">
        <pc:chgData name="u202120739 (Jara Figueroa, Nember Jesus)" userId="e87f3523-7938-4020-95df-83b14d1a4493" providerId="ADAL" clId="{E573EB28-12A4-4427-B6A9-E6944311E650}" dt="2023-06-01T18:04:15.414" v="14" actId="2696"/>
        <pc:sldMkLst>
          <pc:docMk/>
          <pc:sldMk cId="1815348796" sldId="278"/>
        </pc:sldMkLst>
      </pc:sldChg>
      <pc:sldChg chg="addSp delSp modSp add mod">
        <pc:chgData name="u202120739 (Jara Figueroa, Nember Jesus)" userId="e87f3523-7938-4020-95df-83b14d1a4493" providerId="ADAL" clId="{E573EB28-12A4-4427-B6A9-E6944311E650}" dt="2023-06-01T18:17:22.781" v="400" actId="1076"/>
        <pc:sldMkLst>
          <pc:docMk/>
          <pc:sldMk cId="3523304810" sldId="278"/>
        </pc:sldMkLst>
        <pc:spChg chg="add del mod">
          <ac:chgData name="u202120739 (Jara Figueroa, Nember Jesus)" userId="e87f3523-7938-4020-95df-83b14d1a4493" providerId="ADAL" clId="{E573EB28-12A4-4427-B6A9-E6944311E650}" dt="2023-06-01T18:09:12.326" v="232"/>
          <ac:spMkLst>
            <pc:docMk/>
            <pc:sldMk cId="3523304810" sldId="278"/>
            <ac:spMk id="3" creationId="{94CE24E8-7290-370C-9AC9-89AE4FCABA8F}"/>
          </ac:spMkLst>
        </pc:spChg>
        <pc:spChg chg="add mod">
          <ac:chgData name="u202120739 (Jara Figueroa, Nember Jesus)" userId="e87f3523-7938-4020-95df-83b14d1a4493" providerId="ADAL" clId="{E573EB28-12A4-4427-B6A9-E6944311E650}" dt="2023-06-01T18:17:09.815" v="394" actId="1076"/>
          <ac:spMkLst>
            <pc:docMk/>
            <pc:sldMk cId="3523304810" sldId="278"/>
            <ac:spMk id="4" creationId="{F95D6313-2FF7-974B-B78E-5088F4AC9B47}"/>
          </ac:spMkLst>
        </pc:spChg>
        <pc:spChg chg="add mod">
          <ac:chgData name="u202120739 (Jara Figueroa, Nember Jesus)" userId="e87f3523-7938-4020-95df-83b14d1a4493" providerId="ADAL" clId="{E573EB28-12A4-4427-B6A9-E6944311E650}" dt="2023-06-01T18:17:16.104" v="396" actId="1076"/>
          <ac:spMkLst>
            <pc:docMk/>
            <pc:sldMk cId="3523304810" sldId="278"/>
            <ac:spMk id="6" creationId="{601DC592-F377-A525-5051-AEEAA36B227F}"/>
          </ac:spMkLst>
        </pc:spChg>
        <pc:spChg chg="add mod">
          <ac:chgData name="u202120739 (Jara Figueroa, Nember Jesus)" userId="e87f3523-7938-4020-95df-83b14d1a4493" providerId="ADAL" clId="{E573EB28-12A4-4427-B6A9-E6944311E650}" dt="2023-06-01T18:17:21.155" v="399" actId="1076"/>
          <ac:spMkLst>
            <pc:docMk/>
            <pc:sldMk cId="3523304810" sldId="278"/>
            <ac:spMk id="9" creationId="{C8BD0396-D9C2-DD51-0480-06A33F1DCBCA}"/>
          </ac:spMkLst>
        </pc:spChg>
        <pc:picChg chg="add mod">
          <ac:chgData name="u202120739 (Jara Figueroa, Nember Jesus)" userId="e87f3523-7938-4020-95df-83b14d1a4493" providerId="ADAL" clId="{E573EB28-12A4-4427-B6A9-E6944311E650}" dt="2023-06-01T18:17:17.996" v="397" actId="1076"/>
          <ac:picMkLst>
            <pc:docMk/>
            <pc:sldMk cId="3523304810" sldId="278"/>
            <ac:picMk id="7" creationId="{E9020CB1-8E9D-CBDA-5080-20B45709AB7D}"/>
          </ac:picMkLst>
        </pc:picChg>
        <pc:picChg chg="add mod">
          <ac:chgData name="u202120739 (Jara Figueroa, Nember Jesus)" userId="e87f3523-7938-4020-95df-83b14d1a4493" providerId="ADAL" clId="{E573EB28-12A4-4427-B6A9-E6944311E650}" dt="2023-06-01T18:17:22.781" v="400" actId="1076"/>
          <ac:picMkLst>
            <pc:docMk/>
            <pc:sldMk cId="3523304810" sldId="278"/>
            <ac:picMk id="10" creationId="{8BD0174D-AE76-1DDD-A9FC-58C40EC35289}"/>
          </ac:picMkLst>
        </pc:picChg>
      </pc:sldChg>
      <pc:sldChg chg="add del">
        <pc:chgData name="u202120739 (Jara Figueroa, Nember Jesus)" userId="e87f3523-7938-4020-95df-83b14d1a4493" providerId="ADAL" clId="{E573EB28-12A4-4427-B6A9-E6944311E650}" dt="2023-06-01T18:04:15.982" v="15" actId="2696"/>
        <pc:sldMkLst>
          <pc:docMk/>
          <pc:sldMk cId="3095677145" sldId="279"/>
        </pc:sldMkLst>
      </pc:sldChg>
      <pc:sldChg chg="addSp modSp add mod">
        <pc:chgData name="u202120739 (Jara Figueroa, Nember Jesus)" userId="e87f3523-7938-4020-95df-83b14d1a4493" providerId="ADAL" clId="{E573EB28-12A4-4427-B6A9-E6944311E650}" dt="2023-06-01T18:17:39.698" v="407" actId="1076"/>
        <pc:sldMkLst>
          <pc:docMk/>
          <pc:sldMk cId="4086541977" sldId="279"/>
        </pc:sldMkLst>
        <pc:spChg chg="add mod">
          <ac:chgData name="u202120739 (Jara Figueroa, Nember Jesus)" userId="e87f3523-7938-4020-95df-83b14d1a4493" providerId="ADAL" clId="{E573EB28-12A4-4427-B6A9-E6944311E650}" dt="2023-06-01T18:14:24.901" v="347" actId="1076"/>
          <ac:spMkLst>
            <pc:docMk/>
            <pc:sldMk cId="4086541977" sldId="279"/>
            <ac:spMk id="3" creationId="{C8A96BC1-EBE5-D03C-44D0-CD995E49163A}"/>
          </ac:spMkLst>
        </pc:spChg>
        <pc:spChg chg="add mod">
          <ac:chgData name="u202120739 (Jara Figueroa, Nember Jesus)" userId="e87f3523-7938-4020-95df-83b14d1a4493" providerId="ADAL" clId="{E573EB28-12A4-4427-B6A9-E6944311E650}" dt="2023-06-01T18:17:37.309" v="406" actId="1076"/>
          <ac:spMkLst>
            <pc:docMk/>
            <pc:sldMk cId="4086541977" sldId="279"/>
            <ac:spMk id="6" creationId="{B2008178-031B-47D8-E6C5-8BF84F0C7F50}"/>
          </ac:spMkLst>
        </pc:spChg>
        <pc:picChg chg="add mod">
          <ac:chgData name="u202120739 (Jara Figueroa, Nember Jesus)" userId="e87f3523-7938-4020-95df-83b14d1a4493" providerId="ADAL" clId="{E573EB28-12A4-4427-B6A9-E6944311E650}" dt="2023-06-01T18:14:22.686" v="346" actId="1076"/>
          <ac:picMkLst>
            <pc:docMk/>
            <pc:sldMk cId="4086541977" sldId="279"/>
            <ac:picMk id="4" creationId="{4CF007FB-52B8-1718-B79B-85C34BB30218}"/>
          </ac:picMkLst>
        </pc:picChg>
        <pc:picChg chg="add mod">
          <ac:chgData name="u202120739 (Jara Figueroa, Nember Jesus)" userId="e87f3523-7938-4020-95df-83b14d1a4493" providerId="ADAL" clId="{E573EB28-12A4-4427-B6A9-E6944311E650}" dt="2023-06-01T18:17:39.698" v="407" actId="1076"/>
          <ac:picMkLst>
            <pc:docMk/>
            <pc:sldMk cId="4086541977" sldId="279"/>
            <ac:picMk id="7" creationId="{13B47DDD-5518-A7EF-89F7-70B57722715F}"/>
          </ac:picMkLst>
        </pc:picChg>
      </pc:sldChg>
      <pc:sldChg chg="addSp delSp modSp add mod">
        <pc:chgData name="u202120739 (Jara Figueroa, Nember Jesus)" userId="e87f3523-7938-4020-95df-83b14d1a4493" providerId="ADAL" clId="{E573EB28-12A4-4427-B6A9-E6944311E650}" dt="2023-06-01T18:15:33.093" v="373" actId="1076"/>
        <pc:sldMkLst>
          <pc:docMk/>
          <pc:sldMk cId="1796007627" sldId="280"/>
        </pc:sldMkLst>
        <pc:spChg chg="add del">
          <ac:chgData name="u202120739 (Jara Figueroa, Nember Jesus)" userId="e87f3523-7938-4020-95df-83b14d1a4493" providerId="ADAL" clId="{E573EB28-12A4-4427-B6A9-E6944311E650}" dt="2023-06-01T18:14:45.300" v="354"/>
          <ac:spMkLst>
            <pc:docMk/>
            <pc:sldMk cId="1796007627" sldId="280"/>
            <ac:spMk id="2" creationId="{89404D85-02A8-D46C-5E99-6A0A577AB253}"/>
          </ac:spMkLst>
        </pc:spChg>
        <pc:spChg chg="add del">
          <ac:chgData name="u202120739 (Jara Figueroa, Nember Jesus)" userId="e87f3523-7938-4020-95df-83b14d1a4493" providerId="ADAL" clId="{E573EB28-12A4-4427-B6A9-E6944311E650}" dt="2023-06-01T18:14:45.300" v="354"/>
          <ac:spMkLst>
            <pc:docMk/>
            <pc:sldMk cId="1796007627" sldId="280"/>
            <ac:spMk id="3" creationId="{E1322CCA-523D-1917-9E9E-2C9DB81AC8B9}"/>
          </ac:spMkLst>
        </pc:spChg>
        <pc:spChg chg="add mod">
          <ac:chgData name="u202120739 (Jara Figueroa, Nember Jesus)" userId="e87f3523-7938-4020-95df-83b14d1a4493" providerId="ADAL" clId="{E573EB28-12A4-4427-B6A9-E6944311E650}" dt="2023-06-01T18:15:11.021" v="364" actId="1076"/>
          <ac:spMkLst>
            <pc:docMk/>
            <pc:sldMk cId="1796007627" sldId="280"/>
            <ac:spMk id="5" creationId="{131A2A07-4229-8544-B93E-57FF7292C54C}"/>
          </ac:spMkLst>
        </pc:spChg>
        <pc:spChg chg="add mod">
          <ac:chgData name="u202120739 (Jara Figueroa, Nember Jesus)" userId="e87f3523-7938-4020-95df-83b14d1a4493" providerId="ADAL" clId="{E573EB28-12A4-4427-B6A9-E6944311E650}" dt="2023-06-01T18:15:27.421" v="371" actId="1076"/>
          <ac:spMkLst>
            <pc:docMk/>
            <pc:sldMk cId="1796007627" sldId="280"/>
            <ac:spMk id="8" creationId="{1A379736-BFB9-1E80-736F-3AF6DE8865B7}"/>
          </ac:spMkLst>
        </pc:spChg>
        <pc:picChg chg="add mod">
          <ac:chgData name="u202120739 (Jara Figueroa, Nember Jesus)" userId="e87f3523-7938-4020-95df-83b14d1a4493" providerId="ADAL" clId="{E573EB28-12A4-4427-B6A9-E6944311E650}" dt="2023-06-01T18:15:12.397" v="365" actId="1076"/>
          <ac:picMkLst>
            <pc:docMk/>
            <pc:sldMk cId="1796007627" sldId="280"/>
            <ac:picMk id="6" creationId="{30F8D6A6-CB09-9F53-CF02-BD2133D02E30}"/>
          </ac:picMkLst>
        </pc:picChg>
        <pc:picChg chg="add mod">
          <ac:chgData name="u202120739 (Jara Figueroa, Nember Jesus)" userId="e87f3523-7938-4020-95df-83b14d1a4493" providerId="ADAL" clId="{E573EB28-12A4-4427-B6A9-E6944311E650}" dt="2023-06-01T18:15:33.093" v="373" actId="1076"/>
          <ac:picMkLst>
            <pc:docMk/>
            <pc:sldMk cId="1796007627" sldId="280"/>
            <ac:picMk id="9" creationId="{D8E34E6E-EE7A-8088-9304-EC42FBBFF5CE}"/>
          </ac:picMkLst>
        </pc:picChg>
        <pc:picChg chg="add del">
          <ac:chgData name="u202120739 (Jara Figueroa, Nember Jesus)" userId="e87f3523-7938-4020-95df-83b14d1a4493" providerId="ADAL" clId="{E573EB28-12A4-4427-B6A9-E6944311E650}" dt="2023-06-01T18:14:45.300" v="354"/>
          <ac:picMkLst>
            <pc:docMk/>
            <pc:sldMk cId="1796007627" sldId="280"/>
            <ac:picMk id="2049" creationId="{B2FE6A5E-A971-21B0-0087-CD0E8B9F1829}"/>
          </ac:picMkLst>
        </pc:picChg>
      </pc:sldChg>
      <pc:sldChg chg="add del">
        <pc:chgData name="u202120739 (Jara Figueroa, Nember Jesus)" userId="e87f3523-7938-4020-95df-83b14d1a4493" providerId="ADAL" clId="{E573EB28-12A4-4427-B6A9-E6944311E650}" dt="2023-06-01T18:04:16.231" v="16" actId="2696"/>
        <pc:sldMkLst>
          <pc:docMk/>
          <pc:sldMk cId="2751810757" sldId="280"/>
        </pc:sldMkLst>
      </pc:sldChg>
      <pc:sldChg chg="modSp add mod">
        <pc:chgData name="u202120739 (Jara Figueroa, Nember Jesus)" userId="e87f3523-7938-4020-95df-83b14d1a4493" providerId="ADAL" clId="{E573EB28-12A4-4427-B6A9-E6944311E650}" dt="2023-06-01T18:40:51.809" v="768" actId="1076"/>
        <pc:sldMkLst>
          <pc:docMk/>
          <pc:sldMk cId="2890277128" sldId="281"/>
        </pc:sldMkLst>
        <pc:graphicFrameChg chg="mod modGraphic">
          <ac:chgData name="u202120739 (Jara Figueroa, Nember Jesus)" userId="e87f3523-7938-4020-95df-83b14d1a4493" providerId="ADAL" clId="{E573EB28-12A4-4427-B6A9-E6944311E650}" dt="2023-06-01T18:40:51.809" v="768" actId="1076"/>
          <ac:graphicFrameMkLst>
            <pc:docMk/>
            <pc:sldMk cId="2890277128" sldId="281"/>
            <ac:graphicFrameMk id="3" creationId="{1826CBEB-5AB5-0A57-80EA-54A34A840366}"/>
          </ac:graphicFrameMkLst>
        </pc:graphicFrameChg>
      </pc:sldChg>
      <pc:sldChg chg="add del">
        <pc:chgData name="u202120739 (Jara Figueroa, Nember Jesus)" userId="e87f3523-7938-4020-95df-83b14d1a4493" providerId="ADAL" clId="{E573EB28-12A4-4427-B6A9-E6944311E650}" dt="2023-06-01T18:04:16.436" v="17" actId="2696"/>
        <pc:sldMkLst>
          <pc:docMk/>
          <pc:sldMk cId="2913201413" sldId="281"/>
        </pc:sldMkLst>
      </pc:sldChg>
      <pc:sldChg chg="addSp delSp modSp add mod">
        <pc:chgData name="u202120739 (Jara Figueroa, Nember Jesus)" userId="e87f3523-7938-4020-95df-83b14d1a4493" providerId="ADAL" clId="{E573EB28-12A4-4427-B6A9-E6944311E650}" dt="2023-06-01T18:17:32.612" v="404" actId="1076"/>
        <pc:sldMkLst>
          <pc:docMk/>
          <pc:sldMk cId="3198600806" sldId="282"/>
        </pc:sldMkLst>
        <pc:spChg chg="add del mod">
          <ac:chgData name="u202120739 (Jara Figueroa, Nember Jesus)" userId="e87f3523-7938-4020-95df-83b14d1a4493" providerId="ADAL" clId="{E573EB28-12A4-4427-B6A9-E6944311E650}" dt="2023-06-01T18:11:56.984" v="299" actId="478"/>
          <ac:spMkLst>
            <pc:docMk/>
            <pc:sldMk cId="3198600806" sldId="282"/>
            <ac:spMk id="3" creationId="{0C36C9FA-80E7-F629-18B4-C0CD224AFCBD}"/>
          </ac:spMkLst>
        </pc:spChg>
        <pc:spChg chg="del">
          <ac:chgData name="u202120739 (Jara Figueroa, Nember Jesus)" userId="e87f3523-7938-4020-95df-83b14d1a4493" providerId="ADAL" clId="{E573EB28-12A4-4427-B6A9-E6944311E650}" dt="2023-06-01T18:11:54.159" v="298" actId="478"/>
          <ac:spMkLst>
            <pc:docMk/>
            <pc:sldMk cId="3198600806" sldId="282"/>
            <ac:spMk id="4" creationId="{F95D6313-2FF7-974B-B78E-5088F4AC9B47}"/>
          </ac:spMkLst>
        </pc:spChg>
        <pc:spChg chg="mod">
          <ac:chgData name="u202120739 (Jara Figueroa, Nember Jesus)" userId="e87f3523-7938-4020-95df-83b14d1a4493" providerId="ADAL" clId="{E573EB28-12A4-4427-B6A9-E6944311E650}" dt="2023-06-01T18:17:27.600" v="402" actId="404"/>
          <ac:spMkLst>
            <pc:docMk/>
            <pc:sldMk cId="3198600806" sldId="282"/>
            <ac:spMk id="6" creationId="{601DC592-F377-A525-5051-AEEAA36B227F}"/>
          </ac:spMkLst>
        </pc:spChg>
        <pc:spChg chg="mod">
          <ac:chgData name="u202120739 (Jara Figueroa, Nember Jesus)" userId="e87f3523-7938-4020-95df-83b14d1a4493" providerId="ADAL" clId="{E573EB28-12A4-4427-B6A9-E6944311E650}" dt="2023-06-01T18:17:32.612" v="404" actId="1076"/>
          <ac:spMkLst>
            <pc:docMk/>
            <pc:sldMk cId="3198600806" sldId="282"/>
            <ac:spMk id="9" creationId="{C8BD0396-D9C2-DD51-0480-06A33F1DCBCA}"/>
          </ac:spMkLst>
        </pc:spChg>
        <pc:picChg chg="add mod">
          <ac:chgData name="u202120739 (Jara Figueroa, Nember Jesus)" userId="e87f3523-7938-4020-95df-83b14d1a4493" providerId="ADAL" clId="{E573EB28-12A4-4427-B6A9-E6944311E650}" dt="2023-06-01T18:17:25.383" v="401" actId="1076"/>
          <ac:picMkLst>
            <pc:docMk/>
            <pc:sldMk cId="3198600806" sldId="282"/>
            <ac:picMk id="5" creationId="{DD9CD1DF-EFBD-ADDB-876C-6472E4E91FA8}"/>
          </ac:picMkLst>
        </pc:picChg>
        <pc:picChg chg="del mod">
          <ac:chgData name="u202120739 (Jara Figueroa, Nember Jesus)" userId="e87f3523-7938-4020-95df-83b14d1a4493" providerId="ADAL" clId="{E573EB28-12A4-4427-B6A9-E6944311E650}" dt="2023-06-01T18:13:06.943" v="315" actId="478"/>
          <ac:picMkLst>
            <pc:docMk/>
            <pc:sldMk cId="3198600806" sldId="282"/>
            <ac:picMk id="7" creationId="{E9020CB1-8E9D-CBDA-5080-20B45709AB7D}"/>
          </ac:picMkLst>
        </pc:picChg>
        <pc:picChg chg="add mod">
          <ac:chgData name="u202120739 (Jara Figueroa, Nember Jesus)" userId="e87f3523-7938-4020-95df-83b14d1a4493" providerId="ADAL" clId="{E573EB28-12A4-4427-B6A9-E6944311E650}" dt="2023-06-01T18:13:22.977" v="321" actId="1076"/>
          <ac:picMkLst>
            <pc:docMk/>
            <pc:sldMk cId="3198600806" sldId="282"/>
            <ac:picMk id="8" creationId="{3C2842CC-C37A-3A15-3E34-2AFA6CE3CC7D}"/>
          </ac:picMkLst>
        </pc:picChg>
        <pc:picChg chg="del">
          <ac:chgData name="u202120739 (Jara Figueroa, Nember Jesus)" userId="e87f3523-7938-4020-95df-83b14d1a4493" providerId="ADAL" clId="{E573EB28-12A4-4427-B6A9-E6944311E650}" dt="2023-06-01T18:13:20.278" v="319" actId="478"/>
          <ac:picMkLst>
            <pc:docMk/>
            <pc:sldMk cId="3198600806" sldId="282"/>
            <ac:picMk id="10" creationId="{8BD0174D-AE76-1DDD-A9FC-58C40EC35289}"/>
          </ac:picMkLst>
        </pc:picChg>
      </pc:sldChg>
      <pc:sldChg chg="addSp delSp modSp add mod">
        <pc:chgData name="u202120739 (Jara Figueroa, Nember Jesus)" userId="e87f3523-7938-4020-95df-83b14d1a4493" providerId="ADAL" clId="{E573EB28-12A4-4427-B6A9-E6944311E650}" dt="2023-06-01T18:17:04.885" v="393" actId="1076"/>
        <pc:sldMkLst>
          <pc:docMk/>
          <pc:sldMk cId="1159615969" sldId="283"/>
        </pc:sldMkLst>
        <pc:spChg chg="add mod">
          <ac:chgData name="u202120739 (Jara Figueroa, Nember Jesus)" userId="e87f3523-7938-4020-95df-83b14d1a4493" providerId="ADAL" clId="{E573EB28-12A4-4427-B6A9-E6944311E650}" dt="2023-06-01T18:16:58.920" v="390" actId="1076"/>
          <ac:spMkLst>
            <pc:docMk/>
            <pc:sldMk cId="1159615969" sldId="283"/>
            <ac:spMk id="4" creationId="{28ED4558-C56B-EABE-E65B-B66A9CB536FF}"/>
          </ac:spMkLst>
        </pc:spChg>
        <pc:spChg chg="mod">
          <ac:chgData name="u202120739 (Jara Figueroa, Nember Jesus)" userId="e87f3523-7938-4020-95df-83b14d1a4493" providerId="ADAL" clId="{E573EB28-12A4-4427-B6A9-E6944311E650}" dt="2023-06-01T18:17:02.879" v="392" actId="1076"/>
          <ac:spMkLst>
            <pc:docMk/>
            <pc:sldMk cId="1159615969" sldId="283"/>
            <ac:spMk id="5" creationId="{131A2A07-4229-8544-B93E-57FF7292C54C}"/>
          </ac:spMkLst>
        </pc:spChg>
        <pc:spChg chg="del">
          <ac:chgData name="u202120739 (Jara Figueroa, Nember Jesus)" userId="e87f3523-7938-4020-95df-83b14d1a4493" providerId="ADAL" clId="{E573EB28-12A4-4427-B6A9-E6944311E650}" dt="2023-06-01T18:16:18.533" v="382" actId="478"/>
          <ac:spMkLst>
            <pc:docMk/>
            <pc:sldMk cId="1159615969" sldId="283"/>
            <ac:spMk id="8" creationId="{1A379736-BFB9-1E80-736F-3AF6DE8865B7}"/>
          </ac:spMkLst>
        </pc:spChg>
        <pc:picChg chg="add mod">
          <ac:chgData name="u202120739 (Jara Figueroa, Nember Jesus)" userId="e87f3523-7938-4020-95df-83b14d1a4493" providerId="ADAL" clId="{E573EB28-12A4-4427-B6A9-E6944311E650}" dt="2023-06-01T18:17:01.020" v="391" actId="1076"/>
          <ac:picMkLst>
            <pc:docMk/>
            <pc:sldMk cId="1159615969" sldId="283"/>
            <ac:picMk id="2" creationId="{530B5073-A0B3-0F19-E546-1EAF8B82D63F}"/>
          </ac:picMkLst>
        </pc:picChg>
        <pc:picChg chg="del">
          <ac:chgData name="u202120739 (Jara Figueroa, Nember Jesus)" userId="e87f3523-7938-4020-95df-83b14d1a4493" providerId="ADAL" clId="{E573EB28-12A4-4427-B6A9-E6944311E650}" dt="2023-06-01T18:15:56.405" v="377" actId="478"/>
          <ac:picMkLst>
            <pc:docMk/>
            <pc:sldMk cId="1159615969" sldId="283"/>
            <ac:picMk id="6" creationId="{30F8D6A6-CB09-9F53-CF02-BD2133D02E30}"/>
          </ac:picMkLst>
        </pc:picChg>
        <pc:picChg chg="add mod">
          <ac:chgData name="u202120739 (Jara Figueroa, Nember Jesus)" userId="e87f3523-7938-4020-95df-83b14d1a4493" providerId="ADAL" clId="{E573EB28-12A4-4427-B6A9-E6944311E650}" dt="2023-06-01T18:17:04.885" v="393" actId="1076"/>
          <ac:picMkLst>
            <pc:docMk/>
            <pc:sldMk cId="1159615969" sldId="283"/>
            <ac:picMk id="7" creationId="{F5FC8392-448B-BA6A-651B-B1AA3AFAAD6F}"/>
          </ac:picMkLst>
        </pc:picChg>
        <pc:picChg chg="del">
          <ac:chgData name="u202120739 (Jara Figueroa, Nember Jesus)" userId="e87f3523-7938-4020-95df-83b14d1a4493" providerId="ADAL" clId="{E573EB28-12A4-4427-B6A9-E6944311E650}" dt="2023-06-01T18:16:51.338" v="385" actId="478"/>
          <ac:picMkLst>
            <pc:docMk/>
            <pc:sldMk cId="1159615969" sldId="283"/>
            <ac:picMk id="9" creationId="{D8E34E6E-EE7A-8088-9304-EC42FBBFF5CE}"/>
          </ac:picMkLst>
        </pc:picChg>
      </pc:sldChg>
      <pc:sldChg chg="addSp delSp modSp add mod">
        <pc:chgData name="u202120739 (Jara Figueroa, Nember Jesus)" userId="e87f3523-7938-4020-95df-83b14d1a4493" providerId="ADAL" clId="{E573EB28-12A4-4427-B6A9-E6944311E650}" dt="2023-06-01T18:20:31.878" v="464" actId="1076"/>
        <pc:sldMkLst>
          <pc:docMk/>
          <pc:sldMk cId="1594195742" sldId="284"/>
        </pc:sldMkLst>
        <pc:spChg chg="del">
          <ac:chgData name="u202120739 (Jara Figueroa, Nember Jesus)" userId="e87f3523-7938-4020-95df-83b14d1a4493" providerId="ADAL" clId="{E573EB28-12A4-4427-B6A9-E6944311E650}" dt="2023-06-01T18:17:52.519" v="412" actId="478"/>
          <ac:spMkLst>
            <pc:docMk/>
            <pc:sldMk cId="1594195742" sldId="284"/>
            <ac:spMk id="4" creationId="{28ED4558-C56B-EABE-E65B-B66A9CB536FF}"/>
          </ac:spMkLst>
        </pc:spChg>
        <pc:spChg chg="del">
          <ac:chgData name="u202120739 (Jara Figueroa, Nember Jesus)" userId="e87f3523-7938-4020-95df-83b14d1a4493" providerId="ADAL" clId="{E573EB28-12A4-4427-B6A9-E6944311E650}" dt="2023-06-01T18:17:51.026" v="411" actId="478"/>
          <ac:spMkLst>
            <pc:docMk/>
            <pc:sldMk cId="1594195742" sldId="284"/>
            <ac:spMk id="5" creationId="{131A2A07-4229-8544-B93E-57FF7292C54C}"/>
          </ac:spMkLst>
        </pc:spChg>
        <pc:spChg chg="add mod">
          <ac:chgData name="u202120739 (Jara Figueroa, Nember Jesus)" userId="e87f3523-7938-4020-95df-83b14d1a4493" providerId="ADAL" clId="{E573EB28-12A4-4427-B6A9-E6944311E650}" dt="2023-06-01T18:19:15.517" v="441" actId="1076"/>
          <ac:spMkLst>
            <pc:docMk/>
            <pc:sldMk cId="1594195742" sldId="284"/>
            <ac:spMk id="6" creationId="{878DAD2D-B745-F2B7-F7E5-F18BA477AD95}"/>
          </ac:spMkLst>
        </pc:spChg>
        <pc:spChg chg="add mod">
          <ac:chgData name="u202120739 (Jara Figueroa, Nember Jesus)" userId="e87f3523-7938-4020-95df-83b14d1a4493" providerId="ADAL" clId="{E573EB28-12A4-4427-B6A9-E6944311E650}" dt="2023-06-01T18:20:22.618" v="459" actId="1076"/>
          <ac:spMkLst>
            <pc:docMk/>
            <pc:sldMk cId="1594195742" sldId="284"/>
            <ac:spMk id="9" creationId="{6B220A99-47F0-F02B-734B-D35581B80E64}"/>
          </ac:spMkLst>
        </pc:spChg>
        <pc:spChg chg="add mod">
          <ac:chgData name="u202120739 (Jara Figueroa, Nember Jesus)" userId="e87f3523-7938-4020-95df-83b14d1a4493" providerId="ADAL" clId="{E573EB28-12A4-4427-B6A9-E6944311E650}" dt="2023-06-01T18:19:19.224" v="442" actId="1076"/>
          <ac:spMkLst>
            <pc:docMk/>
            <pc:sldMk cId="1594195742" sldId="284"/>
            <ac:spMk id="12" creationId="{F2A23698-7D18-C5F9-2473-E30E8EA72031}"/>
          </ac:spMkLst>
        </pc:spChg>
        <pc:spChg chg="add mod">
          <ac:chgData name="u202120739 (Jara Figueroa, Nember Jesus)" userId="e87f3523-7938-4020-95df-83b14d1a4493" providerId="ADAL" clId="{E573EB28-12A4-4427-B6A9-E6944311E650}" dt="2023-06-01T18:20:30.678" v="463" actId="1076"/>
          <ac:spMkLst>
            <pc:docMk/>
            <pc:sldMk cId="1594195742" sldId="284"/>
            <ac:spMk id="15" creationId="{E968B420-20D8-EBAE-FEED-F4CDF32FF164}"/>
          </ac:spMkLst>
        </pc:spChg>
        <pc:picChg chg="del">
          <ac:chgData name="u202120739 (Jara Figueroa, Nember Jesus)" userId="e87f3523-7938-4020-95df-83b14d1a4493" providerId="ADAL" clId="{E573EB28-12A4-4427-B6A9-E6944311E650}" dt="2023-06-01T18:17:47.837" v="409" actId="478"/>
          <ac:picMkLst>
            <pc:docMk/>
            <pc:sldMk cId="1594195742" sldId="284"/>
            <ac:picMk id="2" creationId="{530B5073-A0B3-0F19-E546-1EAF8B82D63F}"/>
          </ac:picMkLst>
        </pc:picChg>
        <pc:picChg chg="del">
          <ac:chgData name="u202120739 (Jara Figueroa, Nember Jesus)" userId="e87f3523-7938-4020-95df-83b14d1a4493" providerId="ADAL" clId="{E573EB28-12A4-4427-B6A9-E6944311E650}" dt="2023-06-01T18:17:48.338" v="410" actId="478"/>
          <ac:picMkLst>
            <pc:docMk/>
            <pc:sldMk cId="1594195742" sldId="284"/>
            <ac:picMk id="7" creationId="{F5FC8392-448B-BA6A-651B-B1AA3AFAAD6F}"/>
          </ac:picMkLst>
        </pc:picChg>
        <pc:picChg chg="add mod">
          <ac:chgData name="u202120739 (Jara Figueroa, Nember Jesus)" userId="e87f3523-7938-4020-95df-83b14d1a4493" providerId="ADAL" clId="{E573EB28-12A4-4427-B6A9-E6944311E650}" dt="2023-06-01T18:20:23.847" v="460" actId="1076"/>
          <ac:picMkLst>
            <pc:docMk/>
            <pc:sldMk cId="1594195742" sldId="284"/>
            <ac:picMk id="10" creationId="{85C6A7D4-DC5B-44CE-2E6F-2DEE8DD631DC}"/>
          </ac:picMkLst>
        </pc:picChg>
        <pc:picChg chg="add mod">
          <ac:chgData name="u202120739 (Jara Figueroa, Nember Jesus)" userId="e87f3523-7938-4020-95df-83b14d1a4493" providerId="ADAL" clId="{E573EB28-12A4-4427-B6A9-E6944311E650}" dt="2023-06-01T18:19:20.114" v="443" actId="1076"/>
          <ac:picMkLst>
            <pc:docMk/>
            <pc:sldMk cId="1594195742" sldId="284"/>
            <ac:picMk id="13" creationId="{84A2E226-B4E0-FC12-D66A-22FF337A6DE5}"/>
          </ac:picMkLst>
        </pc:picChg>
        <pc:picChg chg="add mod">
          <ac:chgData name="u202120739 (Jara Figueroa, Nember Jesus)" userId="e87f3523-7938-4020-95df-83b14d1a4493" providerId="ADAL" clId="{E573EB28-12A4-4427-B6A9-E6944311E650}" dt="2023-06-01T18:20:31.878" v="464" actId="1076"/>
          <ac:picMkLst>
            <pc:docMk/>
            <pc:sldMk cId="1594195742" sldId="284"/>
            <ac:picMk id="16" creationId="{A754FFF4-F974-207A-4686-0D3CBF8F50A6}"/>
          </ac:picMkLst>
        </pc:picChg>
      </pc:sldChg>
      <pc:sldChg chg="addSp delSp modSp add mod">
        <pc:chgData name="u202120739 (Jara Figueroa, Nember Jesus)" userId="e87f3523-7938-4020-95df-83b14d1a4493" providerId="ADAL" clId="{E573EB28-12A4-4427-B6A9-E6944311E650}" dt="2023-06-01T18:41:25.427" v="770" actId="13926"/>
        <pc:sldMkLst>
          <pc:docMk/>
          <pc:sldMk cId="3883947654" sldId="285"/>
        </pc:sldMkLst>
        <pc:spChg chg="add mod">
          <ac:chgData name="u202120739 (Jara Figueroa, Nember Jesus)" userId="e87f3523-7938-4020-95df-83b14d1a4493" providerId="ADAL" clId="{E573EB28-12A4-4427-B6A9-E6944311E650}" dt="2023-06-01T18:41:25.427" v="770" actId="13926"/>
          <ac:spMkLst>
            <pc:docMk/>
            <pc:sldMk cId="3883947654" sldId="285"/>
            <ac:spMk id="3" creationId="{02C89E49-1A76-76DE-A12E-6C4684E4DF05}"/>
          </ac:spMkLst>
        </pc:spChg>
        <pc:spChg chg="add del mod">
          <ac:chgData name="u202120739 (Jara Figueroa, Nember Jesus)" userId="e87f3523-7938-4020-95df-83b14d1a4493" providerId="ADAL" clId="{E573EB28-12A4-4427-B6A9-E6944311E650}" dt="2023-06-01T18:22:24.100" v="495" actId="478"/>
          <ac:spMkLst>
            <pc:docMk/>
            <pc:sldMk cId="3883947654" sldId="285"/>
            <ac:spMk id="5" creationId="{13F76958-69C7-640F-EAE6-F7EF8489AFB8}"/>
          </ac:spMkLst>
        </pc:spChg>
        <pc:spChg chg="del">
          <ac:chgData name="u202120739 (Jara Figueroa, Nember Jesus)" userId="e87f3523-7938-4020-95df-83b14d1a4493" providerId="ADAL" clId="{E573EB28-12A4-4427-B6A9-E6944311E650}" dt="2023-06-01T18:20:52.666" v="466" actId="478"/>
          <ac:spMkLst>
            <pc:docMk/>
            <pc:sldMk cId="3883947654" sldId="285"/>
            <ac:spMk id="6" creationId="{878DAD2D-B745-F2B7-F7E5-F18BA477AD95}"/>
          </ac:spMkLst>
        </pc:spChg>
        <pc:spChg chg="del">
          <ac:chgData name="u202120739 (Jara Figueroa, Nember Jesus)" userId="e87f3523-7938-4020-95df-83b14d1a4493" providerId="ADAL" clId="{E573EB28-12A4-4427-B6A9-E6944311E650}" dt="2023-06-01T18:20:59.087" v="472" actId="478"/>
          <ac:spMkLst>
            <pc:docMk/>
            <pc:sldMk cId="3883947654" sldId="285"/>
            <ac:spMk id="9" creationId="{6B220A99-47F0-F02B-734B-D35581B80E64}"/>
          </ac:spMkLst>
        </pc:spChg>
        <pc:spChg chg="del">
          <ac:chgData name="u202120739 (Jara Figueroa, Nember Jesus)" userId="e87f3523-7938-4020-95df-83b14d1a4493" providerId="ADAL" clId="{E573EB28-12A4-4427-B6A9-E6944311E650}" dt="2023-06-01T18:20:57.906" v="471" actId="478"/>
          <ac:spMkLst>
            <pc:docMk/>
            <pc:sldMk cId="3883947654" sldId="285"/>
            <ac:spMk id="12" creationId="{F2A23698-7D18-C5F9-2473-E30E8EA72031}"/>
          </ac:spMkLst>
        </pc:spChg>
        <pc:spChg chg="del">
          <ac:chgData name="u202120739 (Jara Figueroa, Nember Jesus)" userId="e87f3523-7938-4020-95df-83b14d1a4493" providerId="ADAL" clId="{E573EB28-12A4-4427-B6A9-E6944311E650}" dt="2023-06-01T18:20:54.377" v="467" actId="478"/>
          <ac:spMkLst>
            <pc:docMk/>
            <pc:sldMk cId="3883947654" sldId="285"/>
            <ac:spMk id="15" creationId="{E968B420-20D8-EBAE-FEED-F4CDF32FF164}"/>
          </ac:spMkLst>
        </pc:spChg>
        <pc:picChg chg="add del mod">
          <ac:chgData name="u202120739 (Jara Figueroa, Nember Jesus)" userId="e87f3523-7938-4020-95df-83b14d1a4493" providerId="ADAL" clId="{E573EB28-12A4-4427-B6A9-E6944311E650}" dt="2023-06-01T18:25:28.652" v="502" actId="478"/>
          <ac:picMkLst>
            <pc:docMk/>
            <pc:sldMk cId="3883947654" sldId="285"/>
            <ac:picMk id="8" creationId="{034928A9-96F0-1E16-D727-37E267A5EC01}"/>
          </ac:picMkLst>
        </pc:picChg>
        <pc:picChg chg="del">
          <ac:chgData name="u202120739 (Jara Figueroa, Nember Jesus)" userId="e87f3523-7938-4020-95df-83b14d1a4493" providerId="ADAL" clId="{E573EB28-12A4-4427-B6A9-E6944311E650}" dt="2023-06-01T18:20:56.453" v="470" actId="478"/>
          <ac:picMkLst>
            <pc:docMk/>
            <pc:sldMk cId="3883947654" sldId="285"/>
            <ac:picMk id="10" creationId="{85C6A7D4-DC5B-44CE-2E6F-2DEE8DD631DC}"/>
          </ac:picMkLst>
        </pc:picChg>
        <pc:picChg chg="del">
          <ac:chgData name="u202120739 (Jara Figueroa, Nember Jesus)" userId="e87f3523-7938-4020-95df-83b14d1a4493" providerId="ADAL" clId="{E573EB28-12A4-4427-B6A9-E6944311E650}" dt="2023-06-01T18:20:55.313" v="469" actId="478"/>
          <ac:picMkLst>
            <pc:docMk/>
            <pc:sldMk cId="3883947654" sldId="285"/>
            <ac:picMk id="13" creationId="{84A2E226-B4E0-FC12-D66A-22FF337A6DE5}"/>
          </ac:picMkLst>
        </pc:picChg>
        <pc:picChg chg="add mod">
          <ac:chgData name="u202120739 (Jara Figueroa, Nember Jesus)" userId="e87f3523-7938-4020-95df-83b14d1a4493" providerId="ADAL" clId="{E573EB28-12A4-4427-B6A9-E6944311E650}" dt="2023-06-01T18:32:52.207" v="647" actId="1076"/>
          <ac:picMkLst>
            <pc:docMk/>
            <pc:sldMk cId="3883947654" sldId="285"/>
            <ac:picMk id="14" creationId="{0E4441BB-2E78-0F01-9CF0-0B5EE11104AC}"/>
          </ac:picMkLst>
        </pc:picChg>
        <pc:picChg chg="del">
          <ac:chgData name="u202120739 (Jara Figueroa, Nember Jesus)" userId="e87f3523-7938-4020-95df-83b14d1a4493" providerId="ADAL" clId="{E573EB28-12A4-4427-B6A9-E6944311E650}" dt="2023-06-01T18:20:54.933" v="468" actId="478"/>
          <ac:picMkLst>
            <pc:docMk/>
            <pc:sldMk cId="3883947654" sldId="285"/>
            <ac:picMk id="16" creationId="{A754FFF4-F974-207A-4686-0D3CBF8F50A6}"/>
          </ac:picMkLst>
        </pc:picChg>
        <pc:picChg chg="add mod">
          <ac:chgData name="u202120739 (Jara Figueroa, Nember Jesus)" userId="e87f3523-7938-4020-95df-83b14d1a4493" providerId="ADAL" clId="{E573EB28-12A4-4427-B6A9-E6944311E650}" dt="2023-06-01T18:33:17.204" v="661" actId="1076"/>
          <ac:picMkLst>
            <pc:docMk/>
            <pc:sldMk cId="3883947654" sldId="285"/>
            <ac:picMk id="18" creationId="{0C9B04A7-5DB1-9277-9E5D-179700AE8F99}"/>
          </ac:picMkLst>
        </pc:picChg>
        <pc:picChg chg="add mod">
          <ac:chgData name="u202120739 (Jara Figueroa, Nember Jesus)" userId="e87f3523-7938-4020-95df-83b14d1a4493" providerId="ADAL" clId="{E573EB28-12A4-4427-B6A9-E6944311E650}" dt="2023-06-01T18:33:29.073" v="668" actId="1076"/>
          <ac:picMkLst>
            <pc:docMk/>
            <pc:sldMk cId="3883947654" sldId="285"/>
            <ac:picMk id="20" creationId="{BEFE43DC-DD4F-B21D-FD6B-D0CACFDBC5A6}"/>
          </ac:picMkLst>
        </pc:picChg>
        <pc:picChg chg="add mod">
          <ac:chgData name="u202120739 (Jara Figueroa, Nember Jesus)" userId="e87f3523-7938-4020-95df-83b14d1a4493" providerId="ADAL" clId="{E573EB28-12A4-4427-B6A9-E6944311E650}" dt="2023-06-01T18:33:19.390" v="662" actId="1076"/>
          <ac:picMkLst>
            <pc:docMk/>
            <pc:sldMk cId="3883947654" sldId="285"/>
            <ac:picMk id="22" creationId="{ADEEF297-0C6F-0717-EF22-EC41BC17E501}"/>
          </ac:picMkLst>
        </pc:picChg>
        <pc:picChg chg="add mod">
          <ac:chgData name="u202120739 (Jara Figueroa, Nember Jesus)" userId="e87f3523-7938-4020-95df-83b14d1a4493" providerId="ADAL" clId="{E573EB28-12A4-4427-B6A9-E6944311E650}" dt="2023-06-01T18:33:25.894" v="666" actId="1076"/>
          <ac:picMkLst>
            <pc:docMk/>
            <pc:sldMk cId="3883947654" sldId="285"/>
            <ac:picMk id="24" creationId="{A7CB3F81-C2B6-FB6B-AA51-CE9FC5580D4F}"/>
          </ac:picMkLst>
        </pc:picChg>
        <pc:picChg chg="add del mod">
          <ac:chgData name="u202120739 (Jara Figueroa, Nember Jesus)" userId="e87f3523-7938-4020-95df-83b14d1a4493" providerId="ADAL" clId="{E573EB28-12A4-4427-B6A9-E6944311E650}" dt="2023-06-01T18:28:15.392" v="541" actId="478"/>
          <ac:picMkLst>
            <pc:docMk/>
            <pc:sldMk cId="3883947654" sldId="285"/>
            <ac:picMk id="26" creationId="{9C48EF04-2F47-E820-8647-015F11A3D8E7}"/>
          </ac:picMkLst>
        </pc:picChg>
        <pc:picChg chg="add mod">
          <ac:chgData name="u202120739 (Jara Figueroa, Nember Jesus)" userId="e87f3523-7938-4020-95df-83b14d1a4493" providerId="ADAL" clId="{E573EB28-12A4-4427-B6A9-E6944311E650}" dt="2023-06-01T18:33:21.702" v="663" actId="1076"/>
          <ac:picMkLst>
            <pc:docMk/>
            <pc:sldMk cId="3883947654" sldId="285"/>
            <ac:picMk id="28" creationId="{867BD381-6D26-23BA-D7A9-263AEB89E3CD}"/>
          </ac:picMkLst>
        </pc:picChg>
        <pc:picChg chg="add mod">
          <ac:chgData name="u202120739 (Jara Figueroa, Nember Jesus)" userId="e87f3523-7938-4020-95df-83b14d1a4493" providerId="ADAL" clId="{E573EB28-12A4-4427-B6A9-E6944311E650}" dt="2023-06-01T18:33:34.374" v="670" actId="14100"/>
          <ac:picMkLst>
            <pc:docMk/>
            <pc:sldMk cId="3883947654" sldId="285"/>
            <ac:picMk id="30" creationId="{24082380-6E3C-540A-6A02-4BFA198368FC}"/>
          </ac:picMkLst>
        </pc:picChg>
        <pc:picChg chg="add mod">
          <ac:chgData name="u202120739 (Jara Figueroa, Nember Jesus)" userId="e87f3523-7938-4020-95df-83b14d1a4493" providerId="ADAL" clId="{E573EB28-12A4-4427-B6A9-E6944311E650}" dt="2023-06-01T18:33:07.539" v="655" actId="14100"/>
          <ac:picMkLst>
            <pc:docMk/>
            <pc:sldMk cId="3883947654" sldId="285"/>
            <ac:picMk id="32" creationId="{F47552AC-6385-6AA9-980F-57DE2D2BEC2F}"/>
          </ac:picMkLst>
        </pc:picChg>
      </pc:sldChg>
      <pc:sldChg chg="addSp modSp add mod">
        <pc:chgData name="u202120739 (Jara Figueroa, Nember Jesus)" userId="e87f3523-7938-4020-95df-83b14d1a4493" providerId="ADAL" clId="{E573EB28-12A4-4427-B6A9-E6944311E650}" dt="2023-06-01T18:35:18.074" v="694" actId="14100"/>
        <pc:sldMkLst>
          <pc:docMk/>
          <pc:sldMk cId="1059202248" sldId="286"/>
        </pc:sldMkLst>
        <pc:picChg chg="add mod">
          <ac:chgData name="u202120739 (Jara Figueroa, Nember Jesus)" userId="e87f3523-7938-4020-95df-83b14d1a4493" providerId="ADAL" clId="{E573EB28-12A4-4427-B6A9-E6944311E650}" dt="2023-06-01T18:34:48.747" v="687" actId="1076"/>
          <ac:picMkLst>
            <pc:docMk/>
            <pc:sldMk cId="1059202248" sldId="286"/>
            <ac:picMk id="3" creationId="{3BF0BE28-9848-7908-5B1C-3702197FD7E7}"/>
          </ac:picMkLst>
        </pc:picChg>
        <pc:picChg chg="add mod">
          <ac:chgData name="u202120739 (Jara Figueroa, Nember Jesus)" userId="e87f3523-7938-4020-95df-83b14d1a4493" providerId="ADAL" clId="{E573EB28-12A4-4427-B6A9-E6944311E650}" dt="2023-06-01T18:34:51.557" v="689" actId="14100"/>
          <ac:picMkLst>
            <pc:docMk/>
            <pc:sldMk cId="1059202248" sldId="286"/>
            <ac:picMk id="5" creationId="{18E4971F-48DF-2CA3-015B-88190A4A5FCB}"/>
          </ac:picMkLst>
        </pc:picChg>
        <pc:picChg chg="add mod">
          <ac:chgData name="u202120739 (Jara Figueroa, Nember Jesus)" userId="e87f3523-7938-4020-95df-83b14d1a4493" providerId="ADAL" clId="{E573EB28-12A4-4427-B6A9-E6944311E650}" dt="2023-06-01T18:35:18.074" v="694" actId="14100"/>
          <ac:picMkLst>
            <pc:docMk/>
            <pc:sldMk cId="1059202248" sldId="286"/>
            <ac:picMk id="7" creationId="{25A5FCEE-8B52-1458-EA21-D6217C7CC1B6}"/>
          </ac:picMkLst>
        </pc:picChg>
      </pc:sldChg>
      <pc:sldChg chg="addSp delSp modSp add mod">
        <pc:chgData name="u202120739 (Jara Figueroa, Nember Jesus)" userId="e87f3523-7938-4020-95df-83b14d1a4493" providerId="ADAL" clId="{E573EB28-12A4-4427-B6A9-E6944311E650}" dt="2023-06-01T18:36:32.516" v="708" actId="21"/>
        <pc:sldMkLst>
          <pc:docMk/>
          <pc:sldMk cId="1964688912" sldId="287"/>
        </pc:sldMkLst>
        <pc:picChg chg="add mod">
          <ac:chgData name="u202120739 (Jara Figueroa, Nember Jesus)" userId="e87f3523-7938-4020-95df-83b14d1a4493" providerId="ADAL" clId="{E573EB28-12A4-4427-B6A9-E6944311E650}" dt="2023-06-01T18:36:29.124" v="707" actId="1076"/>
          <ac:picMkLst>
            <pc:docMk/>
            <pc:sldMk cId="1964688912" sldId="287"/>
            <ac:picMk id="3" creationId="{4B0E9246-5D9A-E771-1DDE-91A96DCB144A}"/>
          </ac:picMkLst>
        </pc:picChg>
        <pc:picChg chg="add mod">
          <ac:chgData name="u202120739 (Jara Figueroa, Nember Jesus)" userId="e87f3523-7938-4020-95df-83b14d1a4493" providerId="ADAL" clId="{E573EB28-12A4-4427-B6A9-E6944311E650}" dt="2023-06-01T18:36:27.436" v="706" actId="1076"/>
          <ac:picMkLst>
            <pc:docMk/>
            <pc:sldMk cId="1964688912" sldId="287"/>
            <ac:picMk id="5" creationId="{55482E7D-B29D-51AB-858E-7B3C7884B4BE}"/>
          </ac:picMkLst>
        </pc:picChg>
        <pc:picChg chg="add del mod">
          <ac:chgData name="u202120739 (Jara Figueroa, Nember Jesus)" userId="e87f3523-7938-4020-95df-83b14d1a4493" providerId="ADAL" clId="{E573EB28-12A4-4427-B6A9-E6944311E650}" dt="2023-06-01T18:36:32.516" v="708" actId="21"/>
          <ac:picMkLst>
            <pc:docMk/>
            <pc:sldMk cId="1964688912" sldId="287"/>
            <ac:picMk id="7" creationId="{AEDD3952-3256-0372-0176-71748DADCF9E}"/>
          </ac:picMkLst>
        </pc:picChg>
      </pc:sldChg>
      <pc:sldChg chg="addSp delSp modSp add mod">
        <pc:chgData name="u202120739 (Jara Figueroa, Nember Jesus)" userId="e87f3523-7938-4020-95df-83b14d1a4493" providerId="ADAL" clId="{E573EB28-12A4-4427-B6A9-E6944311E650}" dt="2023-06-01T18:38:11.171" v="734" actId="1076"/>
        <pc:sldMkLst>
          <pc:docMk/>
          <pc:sldMk cId="3989068332" sldId="288"/>
        </pc:sldMkLst>
        <pc:picChg chg="add mod">
          <ac:chgData name="u202120739 (Jara Figueroa, Nember Jesus)" userId="e87f3523-7938-4020-95df-83b14d1a4493" providerId="ADAL" clId="{E573EB28-12A4-4427-B6A9-E6944311E650}" dt="2023-06-01T18:37:08.082" v="716" actId="1076"/>
          <ac:picMkLst>
            <pc:docMk/>
            <pc:sldMk cId="3989068332" sldId="288"/>
            <ac:picMk id="2" creationId="{A0B80287-6D50-BF6F-7DE7-941ECD9EC7C7}"/>
          </ac:picMkLst>
        </pc:picChg>
        <pc:picChg chg="add del">
          <ac:chgData name="u202120739 (Jara Figueroa, Nember Jesus)" userId="e87f3523-7938-4020-95df-83b14d1a4493" providerId="ADAL" clId="{E573EB28-12A4-4427-B6A9-E6944311E650}" dt="2023-06-01T18:36:59.278" v="712" actId="478"/>
          <ac:picMkLst>
            <pc:docMk/>
            <pc:sldMk cId="3989068332" sldId="288"/>
            <ac:picMk id="4" creationId="{FF2BBB2E-60F7-677E-4605-CB4EF5E3D66B}"/>
          </ac:picMkLst>
        </pc:picChg>
        <pc:picChg chg="add mod modCrop">
          <ac:chgData name="u202120739 (Jara Figueroa, Nember Jesus)" userId="e87f3523-7938-4020-95df-83b14d1a4493" providerId="ADAL" clId="{E573EB28-12A4-4427-B6A9-E6944311E650}" dt="2023-06-01T18:37:19.473" v="719" actId="1076"/>
          <ac:picMkLst>
            <pc:docMk/>
            <pc:sldMk cId="3989068332" sldId="288"/>
            <ac:picMk id="6" creationId="{FC245440-D1D5-C46A-54BD-2205724765AD}"/>
          </ac:picMkLst>
        </pc:picChg>
        <pc:picChg chg="add del mod">
          <ac:chgData name="u202120739 (Jara Figueroa, Nember Jesus)" userId="e87f3523-7938-4020-95df-83b14d1a4493" providerId="ADAL" clId="{E573EB28-12A4-4427-B6A9-E6944311E650}" dt="2023-06-01T18:38:04.856" v="730" actId="478"/>
          <ac:picMkLst>
            <pc:docMk/>
            <pc:sldMk cId="3989068332" sldId="288"/>
            <ac:picMk id="8" creationId="{4BD1A822-B796-269C-D6B7-CC894A99D3A8}"/>
          </ac:picMkLst>
        </pc:picChg>
        <pc:picChg chg="add mod">
          <ac:chgData name="u202120739 (Jara Figueroa, Nember Jesus)" userId="e87f3523-7938-4020-95df-83b14d1a4493" providerId="ADAL" clId="{E573EB28-12A4-4427-B6A9-E6944311E650}" dt="2023-06-01T18:38:11.171" v="734" actId="1076"/>
          <ac:picMkLst>
            <pc:docMk/>
            <pc:sldMk cId="3989068332" sldId="288"/>
            <ac:picMk id="10" creationId="{731A6E4F-CE4A-F4A6-3614-822F65B50E94}"/>
          </ac:picMkLst>
        </pc:picChg>
      </pc:sldChg>
      <pc:sldChg chg="addSp modSp add mod">
        <pc:chgData name="u202120739 (Jara Figueroa, Nember Jesus)" userId="e87f3523-7938-4020-95df-83b14d1a4493" providerId="ADAL" clId="{E573EB28-12A4-4427-B6A9-E6944311E650}" dt="2023-06-01T18:38:41.322" v="746" actId="1076"/>
        <pc:sldMkLst>
          <pc:docMk/>
          <pc:sldMk cId="2385467239" sldId="289"/>
        </pc:sldMkLst>
        <pc:picChg chg="add mod">
          <ac:chgData name="u202120739 (Jara Figueroa, Nember Jesus)" userId="e87f3523-7938-4020-95df-83b14d1a4493" providerId="ADAL" clId="{E573EB28-12A4-4427-B6A9-E6944311E650}" dt="2023-06-01T18:38:41.322" v="746" actId="1076"/>
          <ac:picMkLst>
            <pc:docMk/>
            <pc:sldMk cId="2385467239" sldId="289"/>
            <ac:picMk id="3" creationId="{3DD9F4E0-CD77-76C6-3769-D653C1314A66}"/>
          </ac:picMkLst>
        </pc:picChg>
        <pc:picChg chg="add mod">
          <ac:chgData name="u202120739 (Jara Figueroa, Nember Jesus)" userId="e87f3523-7938-4020-95df-83b14d1a4493" providerId="ADAL" clId="{E573EB28-12A4-4427-B6A9-E6944311E650}" dt="2023-06-01T18:38:40.482" v="745" actId="1076"/>
          <ac:picMkLst>
            <pc:docMk/>
            <pc:sldMk cId="2385467239" sldId="289"/>
            <ac:picMk id="5" creationId="{9D41C474-72F7-464A-6359-9E620C85B5A8}"/>
          </ac:picMkLst>
        </pc:picChg>
      </pc:sldChg>
    </pc:docChg>
  </pc:docChgLst>
  <pc:docChgLst>
    <pc:chgData name="u202120739 (Jara Figueroa, Nember Jesus)" userId="e87f3523-7938-4020-95df-83b14d1a4493" providerId="ADAL" clId="{594887F7-7849-4B41-BE12-F597C9A11763}"/>
    <pc:docChg chg="custSel addSld modSld">
      <pc:chgData name="u202120739 (Jara Figueroa, Nember Jesus)" userId="e87f3523-7938-4020-95df-83b14d1a4493" providerId="ADAL" clId="{594887F7-7849-4B41-BE12-F597C9A11763}" dt="2023-06-17T02:51:27.900" v="121"/>
      <pc:docMkLst>
        <pc:docMk/>
      </pc:docMkLst>
      <pc:sldChg chg="modSp mod">
        <pc:chgData name="u202120739 (Jara Figueroa, Nember Jesus)" userId="e87f3523-7938-4020-95df-83b14d1a4493" providerId="ADAL" clId="{594887F7-7849-4B41-BE12-F597C9A11763}" dt="2023-06-16T16:32:38.296" v="115" actId="20577"/>
        <pc:sldMkLst>
          <pc:docMk/>
          <pc:sldMk cId="0" sldId="256"/>
        </pc:sldMkLst>
        <pc:spChg chg="mod">
          <ac:chgData name="u202120739 (Jara Figueroa, Nember Jesus)" userId="e87f3523-7938-4020-95df-83b14d1a4493" providerId="ADAL" clId="{594887F7-7849-4B41-BE12-F597C9A11763}" dt="2023-06-16T16:32:38.296" v="115" actId="20577"/>
          <ac:spMkLst>
            <pc:docMk/>
            <pc:sldMk cId="0" sldId="256"/>
            <ac:spMk id="134" creationId="{00000000-0000-0000-0000-000000000000}"/>
          </ac:spMkLst>
        </pc:spChg>
      </pc:sldChg>
      <pc:sldChg chg="modSp">
        <pc:chgData name="u202120739 (Jara Figueroa, Nember Jesus)" userId="e87f3523-7938-4020-95df-83b14d1a4493" providerId="ADAL" clId="{594887F7-7849-4B41-BE12-F597C9A11763}" dt="2023-06-16T17:31:06.710" v="120"/>
        <pc:sldMkLst>
          <pc:docMk/>
          <pc:sldMk cId="0" sldId="257"/>
        </pc:sldMkLst>
        <pc:spChg chg="mod">
          <ac:chgData name="u202120739 (Jara Figueroa, Nember Jesus)" userId="e87f3523-7938-4020-95df-83b14d1a4493" providerId="ADAL" clId="{594887F7-7849-4B41-BE12-F597C9A11763}" dt="2023-06-16T17:31:06.710" v="120"/>
          <ac:spMkLst>
            <pc:docMk/>
            <pc:sldMk cId="0" sldId="257"/>
            <ac:spMk id="141" creationId="{00000000-0000-0000-0000-000000000000}"/>
          </ac:spMkLst>
        </pc:spChg>
      </pc:sldChg>
      <pc:sldChg chg="modNotes">
        <pc:chgData name="u202120739 (Jara Figueroa, Nember Jesus)" userId="e87f3523-7938-4020-95df-83b14d1a4493" providerId="ADAL" clId="{594887F7-7849-4B41-BE12-F597C9A11763}" dt="2023-06-16T17:30:11.198" v="116"/>
        <pc:sldMkLst>
          <pc:docMk/>
          <pc:sldMk cId="0" sldId="258"/>
        </pc:sldMkLst>
      </pc:sldChg>
      <pc:sldChg chg="modSp modNotes">
        <pc:chgData name="u202120739 (Jara Figueroa, Nember Jesus)" userId="e87f3523-7938-4020-95df-83b14d1a4493" providerId="ADAL" clId="{594887F7-7849-4B41-BE12-F597C9A11763}" dt="2023-06-16T17:31:06.710" v="120"/>
        <pc:sldMkLst>
          <pc:docMk/>
          <pc:sldMk cId="0" sldId="259"/>
        </pc:sldMkLst>
        <pc:spChg chg="mod">
          <ac:chgData name="u202120739 (Jara Figueroa, Nember Jesus)" userId="e87f3523-7938-4020-95df-83b14d1a4493" providerId="ADAL" clId="{594887F7-7849-4B41-BE12-F597C9A11763}" dt="2023-06-16T17:31:06.710" v="120"/>
          <ac:spMkLst>
            <pc:docMk/>
            <pc:sldMk cId="0" sldId="259"/>
            <ac:spMk id="155" creationId="{00000000-0000-0000-0000-000000000000}"/>
          </ac:spMkLst>
        </pc:spChg>
      </pc:sldChg>
      <pc:sldChg chg="modSp modNotes">
        <pc:chgData name="u202120739 (Jara Figueroa, Nember Jesus)" userId="e87f3523-7938-4020-95df-83b14d1a4493" providerId="ADAL" clId="{594887F7-7849-4B41-BE12-F597C9A11763}" dt="2023-06-16T17:31:06.710" v="120"/>
        <pc:sldMkLst>
          <pc:docMk/>
          <pc:sldMk cId="0" sldId="260"/>
        </pc:sldMkLst>
        <pc:spChg chg="mod">
          <ac:chgData name="u202120739 (Jara Figueroa, Nember Jesus)" userId="e87f3523-7938-4020-95df-83b14d1a4493" providerId="ADAL" clId="{594887F7-7849-4B41-BE12-F597C9A11763}" dt="2023-06-16T17:31:06.710" v="120"/>
          <ac:spMkLst>
            <pc:docMk/>
            <pc:sldMk cId="0" sldId="260"/>
            <ac:spMk id="163" creationId="{00000000-0000-0000-0000-000000000000}"/>
          </ac:spMkLst>
        </pc:spChg>
      </pc:sldChg>
      <pc:sldChg chg="modSp modNotes">
        <pc:chgData name="u202120739 (Jara Figueroa, Nember Jesus)" userId="e87f3523-7938-4020-95df-83b14d1a4493" providerId="ADAL" clId="{594887F7-7849-4B41-BE12-F597C9A11763}" dt="2023-06-16T17:31:06.710" v="120"/>
        <pc:sldMkLst>
          <pc:docMk/>
          <pc:sldMk cId="0" sldId="261"/>
        </pc:sldMkLst>
        <pc:spChg chg="mod">
          <ac:chgData name="u202120739 (Jara Figueroa, Nember Jesus)" userId="e87f3523-7938-4020-95df-83b14d1a4493" providerId="ADAL" clId="{594887F7-7849-4B41-BE12-F597C9A11763}" dt="2023-06-16T17:31:06.710" v="120"/>
          <ac:spMkLst>
            <pc:docMk/>
            <pc:sldMk cId="0" sldId="261"/>
            <ac:spMk id="171" creationId="{00000000-0000-0000-0000-000000000000}"/>
          </ac:spMkLst>
        </pc:spChg>
      </pc:sldChg>
      <pc:sldChg chg="modNotes">
        <pc:chgData name="u202120739 (Jara Figueroa, Nember Jesus)" userId="e87f3523-7938-4020-95df-83b14d1a4493" providerId="ADAL" clId="{594887F7-7849-4B41-BE12-F597C9A11763}" dt="2023-06-16T17:30:11.198" v="116"/>
        <pc:sldMkLst>
          <pc:docMk/>
          <pc:sldMk cId="0" sldId="262"/>
        </pc:sldMkLst>
      </pc:sldChg>
      <pc:sldChg chg="modNotes">
        <pc:chgData name="u202120739 (Jara Figueroa, Nember Jesus)" userId="e87f3523-7938-4020-95df-83b14d1a4493" providerId="ADAL" clId="{594887F7-7849-4B41-BE12-F597C9A11763}" dt="2023-06-16T17:30:11.198" v="116"/>
        <pc:sldMkLst>
          <pc:docMk/>
          <pc:sldMk cId="0" sldId="263"/>
        </pc:sldMkLst>
      </pc:sldChg>
      <pc:sldChg chg="modNotes">
        <pc:chgData name="u202120739 (Jara Figueroa, Nember Jesus)" userId="e87f3523-7938-4020-95df-83b14d1a4493" providerId="ADAL" clId="{594887F7-7849-4B41-BE12-F597C9A11763}" dt="2023-06-16T17:30:11.198" v="116"/>
        <pc:sldMkLst>
          <pc:docMk/>
          <pc:sldMk cId="0" sldId="264"/>
        </pc:sldMkLst>
      </pc:sldChg>
      <pc:sldChg chg="modNotes">
        <pc:chgData name="u202120739 (Jara Figueroa, Nember Jesus)" userId="e87f3523-7938-4020-95df-83b14d1a4493" providerId="ADAL" clId="{594887F7-7849-4B41-BE12-F597C9A11763}" dt="2023-06-16T17:30:11.198" v="116"/>
        <pc:sldMkLst>
          <pc:docMk/>
          <pc:sldMk cId="0" sldId="265"/>
        </pc:sldMkLst>
      </pc:sldChg>
      <pc:sldChg chg="modNotes">
        <pc:chgData name="u202120739 (Jara Figueroa, Nember Jesus)" userId="e87f3523-7938-4020-95df-83b14d1a4493" providerId="ADAL" clId="{594887F7-7849-4B41-BE12-F597C9A11763}" dt="2023-06-16T17:30:11.198" v="116"/>
        <pc:sldMkLst>
          <pc:docMk/>
          <pc:sldMk cId="0" sldId="266"/>
        </pc:sldMkLst>
      </pc:sldChg>
      <pc:sldChg chg="modSp">
        <pc:chgData name="u202120739 (Jara Figueroa, Nember Jesus)" userId="e87f3523-7938-4020-95df-83b14d1a4493" providerId="ADAL" clId="{594887F7-7849-4B41-BE12-F597C9A11763}" dt="2023-06-16T17:30:25.641" v="117"/>
        <pc:sldMkLst>
          <pc:docMk/>
          <pc:sldMk cId="0" sldId="269"/>
        </pc:sldMkLst>
        <pc:spChg chg="mod">
          <ac:chgData name="u202120739 (Jara Figueroa, Nember Jesus)" userId="e87f3523-7938-4020-95df-83b14d1a4493" providerId="ADAL" clId="{594887F7-7849-4B41-BE12-F597C9A11763}" dt="2023-06-16T17:30:25.641" v="117"/>
          <ac:spMkLst>
            <pc:docMk/>
            <pc:sldMk cId="0" sldId="269"/>
            <ac:spMk id="269" creationId="{00000000-0000-0000-0000-000000000000}"/>
          </ac:spMkLst>
        </pc:spChg>
        <pc:spChg chg="mod">
          <ac:chgData name="u202120739 (Jara Figueroa, Nember Jesus)" userId="e87f3523-7938-4020-95df-83b14d1a4493" providerId="ADAL" clId="{594887F7-7849-4B41-BE12-F597C9A11763}" dt="2023-06-16T17:30:25.641" v="117"/>
          <ac:spMkLst>
            <pc:docMk/>
            <pc:sldMk cId="0" sldId="269"/>
            <ac:spMk id="270" creationId="{00000000-0000-0000-0000-000000000000}"/>
          </ac:spMkLst>
        </pc:spChg>
        <pc:spChg chg="mod">
          <ac:chgData name="u202120739 (Jara Figueroa, Nember Jesus)" userId="e87f3523-7938-4020-95df-83b14d1a4493" providerId="ADAL" clId="{594887F7-7849-4B41-BE12-F597C9A11763}" dt="2023-06-16T17:30:25.641" v="117"/>
          <ac:spMkLst>
            <pc:docMk/>
            <pc:sldMk cId="0" sldId="269"/>
            <ac:spMk id="271" creationId="{00000000-0000-0000-0000-000000000000}"/>
          </ac:spMkLst>
        </pc:spChg>
        <pc:spChg chg="mod">
          <ac:chgData name="u202120739 (Jara Figueroa, Nember Jesus)" userId="e87f3523-7938-4020-95df-83b14d1a4493" providerId="ADAL" clId="{594887F7-7849-4B41-BE12-F597C9A11763}" dt="2023-06-16T17:30:25.641" v="117"/>
          <ac:spMkLst>
            <pc:docMk/>
            <pc:sldMk cId="0" sldId="269"/>
            <ac:spMk id="272" creationId="{00000000-0000-0000-0000-000000000000}"/>
          </ac:spMkLst>
        </pc:spChg>
      </pc:sldChg>
      <pc:sldChg chg="addSp delSp modSp add mod">
        <pc:chgData name="u202120739 (Jara Figueroa, Nember Jesus)" userId="e87f3523-7938-4020-95df-83b14d1a4493" providerId="ADAL" clId="{594887F7-7849-4B41-BE12-F597C9A11763}" dt="2023-06-16T16:28:34.880" v="45" actId="1076"/>
        <pc:sldMkLst>
          <pc:docMk/>
          <pc:sldMk cId="4089746243" sldId="292"/>
        </pc:sldMkLst>
        <pc:spChg chg="add mod">
          <ac:chgData name="u202120739 (Jara Figueroa, Nember Jesus)" userId="e87f3523-7938-4020-95df-83b14d1a4493" providerId="ADAL" clId="{594887F7-7849-4B41-BE12-F597C9A11763}" dt="2023-06-16T16:28:02.185" v="29" actId="1076"/>
          <ac:spMkLst>
            <pc:docMk/>
            <pc:sldMk cId="4089746243" sldId="292"/>
            <ac:spMk id="4" creationId="{43506284-11C7-1659-2EE8-0F279E21E504}"/>
          </ac:spMkLst>
        </pc:spChg>
        <pc:spChg chg="add del mod">
          <ac:chgData name="u202120739 (Jara Figueroa, Nember Jesus)" userId="e87f3523-7938-4020-95df-83b14d1a4493" providerId="ADAL" clId="{594887F7-7849-4B41-BE12-F597C9A11763}" dt="2023-06-16T16:26:18.315" v="23" actId="478"/>
          <ac:spMkLst>
            <pc:docMk/>
            <pc:sldMk cId="4089746243" sldId="292"/>
            <ac:spMk id="5" creationId="{FDD38EF0-901E-2F76-B37D-5B6A4C89953A}"/>
          </ac:spMkLst>
        </pc:spChg>
        <pc:spChg chg="add del mod">
          <ac:chgData name="u202120739 (Jara Figueroa, Nember Jesus)" userId="e87f3523-7938-4020-95df-83b14d1a4493" providerId="ADAL" clId="{594887F7-7849-4B41-BE12-F597C9A11763}" dt="2023-06-16T16:26:19.634" v="24" actId="478"/>
          <ac:spMkLst>
            <pc:docMk/>
            <pc:sldMk cId="4089746243" sldId="292"/>
            <ac:spMk id="8" creationId="{F7E212DE-1D9A-27EF-4053-8466B0EBA1FF}"/>
          </ac:spMkLst>
        </pc:spChg>
        <pc:picChg chg="del">
          <ac:chgData name="u202120739 (Jara Figueroa, Nember Jesus)" userId="e87f3523-7938-4020-95df-83b14d1a4493" providerId="ADAL" clId="{594887F7-7849-4B41-BE12-F597C9A11763}" dt="2023-06-16T16:25:09.595" v="3" actId="478"/>
          <ac:picMkLst>
            <pc:docMk/>
            <pc:sldMk cId="4089746243" sldId="292"/>
            <ac:picMk id="3" creationId="{E918E4E6-6CA6-9BC6-7782-3B21C3DEB03B}"/>
          </ac:picMkLst>
        </pc:picChg>
        <pc:picChg chg="del">
          <ac:chgData name="u202120739 (Jara Figueroa, Nember Jesus)" userId="e87f3523-7938-4020-95df-83b14d1a4493" providerId="ADAL" clId="{594887F7-7849-4B41-BE12-F597C9A11763}" dt="2023-06-16T16:25:09.011" v="2" actId="478"/>
          <ac:picMkLst>
            <pc:docMk/>
            <pc:sldMk cId="4089746243" sldId="292"/>
            <ac:picMk id="7" creationId="{EF89A390-40D7-5D85-B6EA-A0AC6D71E9B2}"/>
          </ac:picMkLst>
        </pc:picChg>
        <pc:picChg chg="del">
          <ac:chgData name="u202120739 (Jara Figueroa, Nember Jesus)" userId="e87f3523-7938-4020-95df-83b14d1a4493" providerId="ADAL" clId="{594887F7-7849-4B41-BE12-F597C9A11763}" dt="2023-06-16T16:25:08.710" v="1" actId="478"/>
          <ac:picMkLst>
            <pc:docMk/>
            <pc:sldMk cId="4089746243" sldId="292"/>
            <ac:picMk id="9" creationId="{284FA219-B471-E104-BCCE-300C3800B808}"/>
          </ac:picMkLst>
        </pc:picChg>
        <pc:picChg chg="add mod">
          <ac:chgData name="u202120739 (Jara Figueroa, Nember Jesus)" userId="e87f3523-7938-4020-95df-83b14d1a4493" providerId="ADAL" clId="{594887F7-7849-4B41-BE12-F597C9A11763}" dt="2023-06-16T16:28:32.728" v="44" actId="14100"/>
          <ac:picMkLst>
            <pc:docMk/>
            <pc:sldMk cId="4089746243" sldId="292"/>
            <ac:picMk id="10" creationId="{7047E14D-2666-327B-4DCE-E260A2533FE2}"/>
          </ac:picMkLst>
        </pc:picChg>
        <pc:picChg chg="del">
          <ac:chgData name="u202120739 (Jara Figueroa, Nember Jesus)" userId="e87f3523-7938-4020-95df-83b14d1a4493" providerId="ADAL" clId="{594887F7-7849-4B41-BE12-F597C9A11763}" dt="2023-06-16T16:25:10.082" v="4" actId="478"/>
          <ac:picMkLst>
            <pc:docMk/>
            <pc:sldMk cId="4089746243" sldId="292"/>
            <ac:picMk id="11" creationId="{9086B428-4E2F-A1DA-D76A-571EA93DCD5A}"/>
          </ac:picMkLst>
        </pc:picChg>
        <pc:picChg chg="add mod">
          <ac:chgData name="u202120739 (Jara Figueroa, Nember Jesus)" userId="e87f3523-7938-4020-95df-83b14d1a4493" providerId="ADAL" clId="{594887F7-7849-4B41-BE12-F597C9A11763}" dt="2023-06-16T16:28:30.240" v="43" actId="14100"/>
          <ac:picMkLst>
            <pc:docMk/>
            <pc:sldMk cId="4089746243" sldId="292"/>
            <ac:picMk id="12" creationId="{4C01A2DD-686A-085E-1203-1FAB82760F47}"/>
          </ac:picMkLst>
        </pc:picChg>
        <pc:picChg chg="add mod">
          <ac:chgData name="u202120739 (Jara Figueroa, Nember Jesus)" userId="e87f3523-7938-4020-95df-83b14d1a4493" providerId="ADAL" clId="{594887F7-7849-4B41-BE12-F597C9A11763}" dt="2023-06-16T16:28:34.880" v="45" actId="1076"/>
          <ac:picMkLst>
            <pc:docMk/>
            <pc:sldMk cId="4089746243" sldId="292"/>
            <ac:picMk id="13" creationId="{9B4C3D66-019E-3573-5ADD-6F564C6EBE5F}"/>
          </ac:picMkLst>
        </pc:picChg>
      </pc:sldChg>
      <pc:sldChg chg="addSp delSp modSp add mod">
        <pc:chgData name="u202120739 (Jara Figueroa, Nember Jesus)" userId="e87f3523-7938-4020-95df-83b14d1a4493" providerId="ADAL" clId="{594887F7-7849-4B41-BE12-F597C9A11763}" dt="2023-06-16T16:29:48.304" v="69"/>
        <pc:sldMkLst>
          <pc:docMk/>
          <pc:sldMk cId="1461007900" sldId="293"/>
        </pc:sldMkLst>
        <pc:spChg chg="add mod">
          <ac:chgData name="u202120739 (Jara Figueroa, Nember Jesus)" userId="e87f3523-7938-4020-95df-83b14d1a4493" providerId="ADAL" clId="{594887F7-7849-4B41-BE12-F597C9A11763}" dt="2023-06-16T16:29:00.749" v="50" actId="207"/>
          <ac:spMkLst>
            <pc:docMk/>
            <pc:sldMk cId="1461007900" sldId="293"/>
            <ac:spMk id="3" creationId="{7FAE0804-8516-0B0D-FB72-EAE65D423119}"/>
          </ac:spMkLst>
        </pc:spChg>
        <pc:picChg chg="add mod">
          <ac:chgData name="u202120739 (Jara Figueroa, Nember Jesus)" userId="e87f3523-7938-4020-95df-83b14d1a4493" providerId="ADAL" clId="{594887F7-7849-4B41-BE12-F597C9A11763}" dt="2023-06-16T16:29:19.936" v="64" actId="1076"/>
          <ac:picMkLst>
            <pc:docMk/>
            <pc:sldMk cId="1461007900" sldId="293"/>
            <ac:picMk id="4" creationId="{BE9B5ECF-45E6-D18F-81D0-6D86EA9F5D5E}"/>
          </ac:picMkLst>
        </pc:picChg>
        <pc:picChg chg="add mod">
          <ac:chgData name="u202120739 (Jara Figueroa, Nember Jesus)" userId="e87f3523-7938-4020-95df-83b14d1a4493" providerId="ADAL" clId="{594887F7-7849-4B41-BE12-F597C9A11763}" dt="2023-06-16T16:29:21.361" v="65" actId="1076"/>
          <ac:picMkLst>
            <pc:docMk/>
            <pc:sldMk cId="1461007900" sldId="293"/>
            <ac:picMk id="5" creationId="{3663369D-B688-F248-BF8E-B1705AC1C112}"/>
          </ac:picMkLst>
        </pc:picChg>
        <pc:picChg chg="add mod">
          <ac:chgData name="u202120739 (Jara Figueroa, Nember Jesus)" userId="e87f3523-7938-4020-95df-83b14d1a4493" providerId="ADAL" clId="{594887F7-7849-4B41-BE12-F597C9A11763}" dt="2023-06-16T16:29:42.544" v="67" actId="1076"/>
          <ac:picMkLst>
            <pc:docMk/>
            <pc:sldMk cId="1461007900" sldId="293"/>
            <ac:picMk id="6" creationId="{1A075D84-2ED6-C2F1-077F-1B3510AE3184}"/>
          </ac:picMkLst>
        </pc:picChg>
        <pc:picChg chg="add del mod">
          <ac:chgData name="u202120739 (Jara Figueroa, Nember Jesus)" userId="e87f3523-7938-4020-95df-83b14d1a4493" providerId="ADAL" clId="{594887F7-7849-4B41-BE12-F597C9A11763}" dt="2023-06-16T16:29:48.304" v="69"/>
          <ac:picMkLst>
            <pc:docMk/>
            <pc:sldMk cId="1461007900" sldId="293"/>
            <ac:picMk id="7" creationId="{FF096ED4-5822-AD40-29E5-D439B234CAE5}"/>
          </ac:picMkLst>
        </pc:picChg>
      </pc:sldChg>
      <pc:sldChg chg="addSp modSp add mod">
        <pc:chgData name="u202120739 (Jara Figueroa, Nember Jesus)" userId="e87f3523-7938-4020-95df-83b14d1a4493" providerId="ADAL" clId="{594887F7-7849-4B41-BE12-F597C9A11763}" dt="2023-06-16T16:32:12.926" v="113" actId="1076"/>
        <pc:sldMkLst>
          <pc:docMk/>
          <pc:sldMk cId="2500671486" sldId="294"/>
        </pc:sldMkLst>
        <pc:spChg chg="add mod">
          <ac:chgData name="u202120739 (Jara Figueroa, Nember Jesus)" userId="e87f3523-7938-4020-95df-83b14d1a4493" providerId="ADAL" clId="{594887F7-7849-4B41-BE12-F597C9A11763}" dt="2023-06-16T16:31:23.671" v="105" actId="1076"/>
          <ac:spMkLst>
            <pc:docMk/>
            <pc:sldMk cId="2500671486" sldId="294"/>
            <ac:spMk id="3" creationId="{DE01B988-6EA2-7EA6-9350-5DD714DB02CB}"/>
          </ac:spMkLst>
        </pc:spChg>
        <pc:picChg chg="add mod">
          <ac:chgData name="u202120739 (Jara Figueroa, Nember Jesus)" userId="e87f3523-7938-4020-95df-83b14d1a4493" providerId="ADAL" clId="{594887F7-7849-4B41-BE12-F597C9A11763}" dt="2023-06-16T16:32:12.926" v="113" actId="1076"/>
          <ac:picMkLst>
            <pc:docMk/>
            <pc:sldMk cId="2500671486" sldId="294"/>
            <ac:picMk id="4" creationId="{4E2D8821-B44D-3E46-21A9-58CC89A9BB0C}"/>
          </ac:picMkLst>
        </pc:picChg>
        <pc:picChg chg="add mod">
          <ac:chgData name="u202120739 (Jara Figueroa, Nember Jesus)" userId="e87f3523-7938-4020-95df-83b14d1a4493" providerId="ADAL" clId="{594887F7-7849-4B41-BE12-F597C9A11763}" dt="2023-06-16T16:32:11.351" v="112" actId="1076"/>
          <ac:picMkLst>
            <pc:docMk/>
            <pc:sldMk cId="2500671486" sldId="294"/>
            <ac:picMk id="5" creationId="{84E8135A-49D2-4FAD-DD91-C8E54A614F2A}"/>
          </ac:picMkLst>
        </pc:picChg>
      </pc:sldChg>
      <pc:sldChg chg="addSp delSp modSp add mod">
        <pc:chgData name="u202120739 (Jara Figueroa, Nember Jesus)" userId="e87f3523-7938-4020-95df-83b14d1a4493" providerId="ADAL" clId="{594887F7-7849-4B41-BE12-F597C9A11763}" dt="2023-06-16T16:30:33.048" v="96" actId="1076"/>
        <pc:sldMkLst>
          <pc:docMk/>
          <pc:sldMk cId="2519778891" sldId="295"/>
        </pc:sldMkLst>
        <pc:spChg chg="mod">
          <ac:chgData name="u202120739 (Jara Figueroa, Nember Jesus)" userId="e87f3523-7938-4020-95df-83b14d1a4493" providerId="ADAL" clId="{594887F7-7849-4B41-BE12-F597C9A11763}" dt="2023-06-16T16:29:53.977" v="77" actId="20577"/>
          <ac:spMkLst>
            <pc:docMk/>
            <pc:sldMk cId="2519778891" sldId="295"/>
            <ac:spMk id="3" creationId="{7FAE0804-8516-0B0D-FB72-EAE65D423119}"/>
          </ac:spMkLst>
        </pc:spChg>
        <pc:picChg chg="add mod">
          <ac:chgData name="u202120739 (Jara Figueroa, Nember Jesus)" userId="e87f3523-7938-4020-95df-83b14d1a4493" providerId="ADAL" clId="{594887F7-7849-4B41-BE12-F597C9A11763}" dt="2023-06-16T16:30:23.015" v="91" actId="1076"/>
          <ac:picMkLst>
            <pc:docMk/>
            <pc:sldMk cId="2519778891" sldId="295"/>
            <ac:picMk id="2" creationId="{56D5AC57-201F-D542-C9B5-5E7EA33E0495}"/>
          </ac:picMkLst>
        </pc:picChg>
        <pc:picChg chg="del">
          <ac:chgData name="u202120739 (Jara Figueroa, Nember Jesus)" userId="e87f3523-7938-4020-95df-83b14d1a4493" providerId="ADAL" clId="{594887F7-7849-4B41-BE12-F597C9A11763}" dt="2023-06-16T16:30:01.736" v="78" actId="478"/>
          <ac:picMkLst>
            <pc:docMk/>
            <pc:sldMk cId="2519778891" sldId="295"/>
            <ac:picMk id="4" creationId="{BE9B5ECF-45E6-D18F-81D0-6D86EA9F5D5E}"/>
          </ac:picMkLst>
        </pc:picChg>
        <pc:picChg chg="del">
          <ac:chgData name="u202120739 (Jara Figueroa, Nember Jesus)" userId="e87f3523-7938-4020-95df-83b14d1a4493" providerId="ADAL" clId="{594887F7-7849-4B41-BE12-F597C9A11763}" dt="2023-06-16T16:30:08.159" v="81" actId="478"/>
          <ac:picMkLst>
            <pc:docMk/>
            <pc:sldMk cId="2519778891" sldId="295"/>
            <ac:picMk id="5" creationId="{3663369D-B688-F248-BF8E-B1705AC1C112}"/>
          </ac:picMkLst>
        </pc:picChg>
        <pc:picChg chg="del">
          <ac:chgData name="u202120739 (Jara Figueroa, Nember Jesus)" userId="e87f3523-7938-4020-95df-83b14d1a4493" providerId="ADAL" clId="{594887F7-7849-4B41-BE12-F597C9A11763}" dt="2023-06-16T16:30:18.944" v="87" actId="478"/>
          <ac:picMkLst>
            <pc:docMk/>
            <pc:sldMk cId="2519778891" sldId="295"/>
            <ac:picMk id="6" creationId="{1A075D84-2ED6-C2F1-077F-1B3510AE3184}"/>
          </ac:picMkLst>
        </pc:picChg>
        <pc:picChg chg="add mod">
          <ac:chgData name="u202120739 (Jara Figueroa, Nember Jesus)" userId="e87f3523-7938-4020-95df-83b14d1a4493" providerId="ADAL" clId="{594887F7-7849-4B41-BE12-F597C9A11763}" dt="2023-06-16T16:30:33.048" v="96" actId="1076"/>
          <ac:picMkLst>
            <pc:docMk/>
            <pc:sldMk cId="2519778891" sldId="295"/>
            <ac:picMk id="7" creationId="{67991288-89A8-316F-3D99-30A9757E43B3}"/>
          </ac:picMkLst>
        </pc:picChg>
        <pc:picChg chg="add mod">
          <ac:chgData name="u202120739 (Jara Figueroa, Nember Jesus)" userId="e87f3523-7938-4020-95df-83b14d1a4493" providerId="ADAL" clId="{594887F7-7849-4B41-BE12-F597C9A11763}" dt="2023-06-16T16:30:30.224" v="94" actId="1076"/>
          <ac:picMkLst>
            <pc:docMk/>
            <pc:sldMk cId="2519778891" sldId="295"/>
            <ac:picMk id="8" creationId="{657BAF3A-AFAF-42CB-2D12-F133496C0CEC}"/>
          </ac:picMkLst>
        </pc:picChg>
      </pc:sldChg>
      <pc:sldChg chg="add">
        <pc:chgData name="u202120739 (Jara Figueroa, Nember Jesus)" userId="e87f3523-7938-4020-95df-83b14d1a4493" providerId="ADAL" clId="{594887F7-7849-4B41-BE12-F597C9A11763}" dt="2023-06-17T02:51:27.900" v="121"/>
        <pc:sldMkLst>
          <pc:docMk/>
          <pc:sldMk cId="2489190911" sldId="296"/>
        </pc:sldMkLst>
      </pc:sldChg>
      <pc:sldChg chg="add">
        <pc:chgData name="u202120739 (Jara Figueroa, Nember Jesus)" userId="e87f3523-7938-4020-95df-83b14d1a4493" providerId="ADAL" clId="{594887F7-7849-4B41-BE12-F597C9A11763}" dt="2023-06-17T02:51:27.900" v="121"/>
        <pc:sldMkLst>
          <pc:docMk/>
          <pc:sldMk cId="802927407" sldId="297"/>
        </pc:sldMkLst>
      </pc:sldChg>
      <pc:sldChg chg="add">
        <pc:chgData name="u202120739 (Jara Figueroa, Nember Jesus)" userId="e87f3523-7938-4020-95df-83b14d1a4493" providerId="ADAL" clId="{594887F7-7849-4B41-BE12-F597C9A11763}" dt="2023-06-17T02:51:27.900" v="121"/>
        <pc:sldMkLst>
          <pc:docMk/>
          <pc:sldMk cId="1346169704" sldId="298"/>
        </pc:sldMkLst>
      </pc:sldChg>
    </pc:docChg>
  </pc:docChgLst>
  <pc:docChgLst>
    <pc:chgData name="u202120739 (Jara Figueroa, Nember Jesus)" userId="e87f3523-7938-4020-95df-83b14d1a4493" providerId="ADAL" clId="{6E72ADCF-5FF0-4824-9D17-C430576206B8}"/>
    <pc:docChg chg="custSel addSld delSld modSld">
      <pc:chgData name="u202120739 (Jara Figueroa, Nember Jesus)" userId="e87f3523-7938-4020-95df-83b14d1a4493" providerId="ADAL" clId="{6E72ADCF-5FF0-4824-9D17-C430576206B8}" dt="2023-05-06T03:43:41.699" v="58" actId="113"/>
      <pc:docMkLst>
        <pc:docMk/>
      </pc:docMkLst>
      <pc:sldChg chg="modSp mod">
        <pc:chgData name="u202120739 (Jara Figueroa, Nember Jesus)" userId="e87f3523-7938-4020-95df-83b14d1a4493" providerId="ADAL" clId="{6E72ADCF-5FF0-4824-9D17-C430576206B8}" dt="2023-05-06T03:41:21.487" v="5" actId="20577"/>
        <pc:sldMkLst>
          <pc:docMk/>
          <pc:sldMk cId="0" sldId="256"/>
        </pc:sldMkLst>
        <pc:spChg chg="mod">
          <ac:chgData name="u202120739 (Jara Figueroa, Nember Jesus)" userId="e87f3523-7938-4020-95df-83b14d1a4493" providerId="ADAL" clId="{6E72ADCF-5FF0-4824-9D17-C430576206B8}" dt="2023-05-06T03:41:21.487" v="5" actId="20577"/>
          <ac:spMkLst>
            <pc:docMk/>
            <pc:sldMk cId="0" sldId="256"/>
            <ac:spMk id="134" creationId="{00000000-0000-0000-0000-000000000000}"/>
          </ac:spMkLst>
        </pc:spChg>
      </pc:sldChg>
      <pc:sldChg chg="addSp delSp modSp add del mod">
        <pc:chgData name="u202120739 (Jara Figueroa, Nember Jesus)" userId="e87f3523-7938-4020-95df-83b14d1a4493" providerId="ADAL" clId="{6E72ADCF-5FF0-4824-9D17-C430576206B8}" dt="2023-05-06T03:41:26.134" v="6" actId="2696"/>
        <pc:sldMkLst>
          <pc:docMk/>
          <pc:sldMk cId="2652990754" sldId="267"/>
        </pc:sldMkLst>
        <pc:spChg chg="add del mod">
          <ac:chgData name="u202120739 (Jara Figueroa, Nember Jesus)" userId="e87f3523-7938-4020-95df-83b14d1a4493" providerId="ADAL" clId="{6E72ADCF-5FF0-4824-9D17-C430576206B8}" dt="2023-05-06T03:40:54.364" v="2" actId="478"/>
          <ac:spMkLst>
            <pc:docMk/>
            <pc:sldMk cId="2652990754" sldId="267"/>
            <ac:spMk id="3" creationId="{9E68F8B5-1C7D-9C55-C064-B016FBB93710}"/>
          </ac:spMkLst>
        </pc:spChg>
        <pc:spChg chg="del">
          <ac:chgData name="u202120739 (Jara Figueroa, Nember Jesus)" userId="e87f3523-7938-4020-95df-83b14d1a4493" providerId="ADAL" clId="{6E72ADCF-5FF0-4824-9D17-C430576206B8}" dt="2023-05-06T03:40:52.323" v="1" actId="478"/>
          <ac:spMkLst>
            <pc:docMk/>
            <pc:sldMk cId="2652990754" sldId="267"/>
            <ac:spMk id="210" creationId="{00000000-0000-0000-0000-000000000000}"/>
          </ac:spMkLst>
        </pc:spChg>
        <pc:spChg chg="del">
          <ac:chgData name="u202120739 (Jara Figueroa, Nember Jesus)" userId="e87f3523-7938-4020-95df-83b14d1a4493" providerId="ADAL" clId="{6E72ADCF-5FF0-4824-9D17-C430576206B8}" dt="2023-05-06T03:40:52.323" v="1" actId="478"/>
          <ac:spMkLst>
            <pc:docMk/>
            <pc:sldMk cId="2652990754" sldId="267"/>
            <ac:spMk id="212" creationId="{00000000-0000-0000-0000-000000000000}"/>
          </ac:spMkLst>
        </pc:spChg>
      </pc:sldChg>
      <pc:sldChg chg="add">
        <pc:chgData name="u202120739 (Jara Figueroa, Nember Jesus)" userId="e87f3523-7938-4020-95df-83b14d1a4493" providerId="ADAL" clId="{6E72ADCF-5FF0-4824-9D17-C430576206B8}" dt="2023-05-06T03:41:12.972" v="3"/>
        <pc:sldMkLst>
          <pc:docMk/>
          <pc:sldMk cId="0" sldId="268"/>
        </pc:sldMkLst>
      </pc:sldChg>
      <pc:sldChg chg="add">
        <pc:chgData name="u202120739 (Jara Figueroa, Nember Jesus)" userId="e87f3523-7938-4020-95df-83b14d1a4493" providerId="ADAL" clId="{6E72ADCF-5FF0-4824-9D17-C430576206B8}" dt="2023-05-06T03:41:12.972" v="3"/>
        <pc:sldMkLst>
          <pc:docMk/>
          <pc:sldMk cId="0" sldId="269"/>
        </pc:sldMkLst>
      </pc:sldChg>
      <pc:sldChg chg="add">
        <pc:chgData name="u202120739 (Jara Figueroa, Nember Jesus)" userId="e87f3523-7938-4020-95df-83b14d1a4493" providerId="ADAL" clId="{6E72ADCF-5FF0-4824-9D17-C430576206B8}" dt="2023-05-06T03:41:12.972" v="3"/>
        <pc:sldMkLst>
          <pc:docMk/>
          <pc:sldMk cId="364917602" sldId="270"/>
        </pc:sldMkLst>
      </pc:sldChg>
      <pc:sldChg chg="add">
        <pc:chgData name="u202120739 (Jara Figueroa, Nember Jesus)" userId="e87f3523-7938-4020-95df-83b14d1a4493" providerId="ADAL" clId="{6E72ADCF-5FF0-4824-9D17-C430576206B8}" dt="2023-05-06T03:41:12.972" v="3"/>
        <pc:sldMkLst>
          <pc:docMk/>
          <pc:sldMk cId="1173083892" sldId="271"/>
        </pc:sldMkLst>
      </pc:sldChg>
      <pc:sldChg chg="add">
        <pc:chgData name="u202120739 (Jara Figueroa, Nember Jesus)" userId="e87f3523-7938-4020-95df-83b14d1a4493" providerId="ADAL" clId="{6E72ADCF-5FF0-4824-9D17-C430576206B8}" dt="2023-05-06T03:41:12.972" v="3"/>
        <pc:sldMkLst>
          <pc:docMk/>
          <pc:sldMk cId="3848315114" sldId="272"/>
        </pc:sldMkLst>
      </pc:sldChg>
      <pc:sldChg chg="add">
        <pc:chgData name="u202120739 (Jara Figueroa, Nember Jesus)" userId="e87f3523-7938-4020-95df-83b14d1a4493" providerId="ADAL" clId="{6E72ADCF-5FF0-4824-9D17-C430576206B8}" dt="2023-05-06T03:41:12.972" v="3"/>
        <pc:sldMkLst>
          <pc:docMk/>
          <pc:sldMk cId="1523811407" sldId="273"/>
        </pc:sldMkLst>
      </pc:sldChg>
      <pc:sldChg chg="add">
        <pc:chgData name="u202120739 (Jara Figueroa, Nember Jesus)" userId="e87f3523-7938-4020-95df-83b14d1a4493" providerId="ADAL" clId="{6E72ADCF-5FF0-4824-9D17-C430576206B8}" dt="2023-05-06T03:41:12.972" v="3"/>
        <pc:sldMkLst>
          <pc:docMk/>
          <pc:sldMk cId="4283956120" sldId="274"/>
        </pc:sldMkLst>
      </pc:sldChg>
      <pc:sldChg chg="addSp delSp modSp add mod">
        <pc:chgData name="u202120739 (Jara Figueroa, Nember Jesus)" userId="e87f3523-7938-4020-95df-83b14d1a4493" providerId="ADAL" clId="{6E72ADCF-5FF0-4824-9D17-C430576206B8}" dt="2023-05-06T03:43:41.699" v="58" actId="113"/>
        <pc:sldMkLst>
          <pc:docMk/>
          <pc:sldMk cId="3814844023" sldId="275"/>
        </pc:sldMkLst>
        <pc:spChg chg="add mod">
          <ac:chgData name="u202120739 (Jara Figueroa, Nember Jesus)" userId="e87f3523-7938-4020-95df-83b14d1a4493" providerId="ADAL" clId="{6E72ADCF-5FF0-4824-9D17-C430576206B8}" dt="2023-05-06T03:43:41.699" v="58" actId="113"/>
          <ac:spMkLst>
            <pc:docMk/>
            <pc:sldMk cId="3814844023" sldId="275"/>
            <ac:spMk id="4" creationId="{83E047D1-8FE4-50F5-5333-4A3CD2FD4D74}"/>
          </ac:spMkLst>
        </pc:spChg>
        <pc:picChg chg="add mod">
          <ac:chgData name="u202120739 (Jara Figueroa, Nember Jesus)" userId="e87f3523-7938-4020-95df-83b14d1a4493" providerId="ADAL" clId="{6E72ADCF-5FF0-4824-9D17-C430576206B8}" dt="2023-05-06T03:42:39.003" v="10" actId="1076"/>
          <ac:picMkLst>
            <pc:docMk/>
            <pc:sldMk cId="3814844023" sldId="275"/>
            <ac:picMk id="2" creationId="{433A1731-BCBE-2700-161E-25A96BD1EAD4}"/>
          </ac:picMkLst>
        </pc:picChg>
        <pc:picChg chg="del">
          <ac:chgData name="u202120739 (Jara Figueroa, Nember Jesus)" userId="e87f3523-7938-4020-95df-83b14d1a4493" providerId="ADAL" clId="{6E72ADCF-5FF0-4824-9D17-C430576206B8}" dt="2023-05-06T03:41:34.467" v="8" actId="478"/>
          <ac:picMkLst>
            <pc:docMk/>
            <pc:sldMk cId="3814844023" sldId="275"/>
            <ac:picMk id="5122" creationId="{EA26BDAA-37E4-7FE2-B81B-C4AC47E079E7}"/>
          </ac:picMkLst>
        </pc:picChg>
      </pc:sldChg>
    </pc:docChg>
  </pc:docChgLst>
  <pc:docChgLst>
    <pc:chgData name="u202120739 (Jara Figueroa, Nember Jesus)" userId="e87f3523-7938-4020-95df-83b14d1a4493" providerId="ADAL" clId="{A6B2EC32-A607-48B7-8198-F07B2DBDEC7C}"/>
    <pc:docChg chg="custSel addSld delSld modSld">
      <pc:chgData name="u202120739 (Jara Figueroa, Nember Jesus)" userId="e87f3523-7938-4020-95df-83b14d1a4493" providerId="ADAL" clId="{A6B2EC32-A607-48B7-8198-F07B2DBDEC7C}" dt="2023-06-01T21:57:59.299" v="41" actId="478"/>
      <pc:docMkLst>
        <pc:docMk/>
      </pc:docMkLst>
      <pc:sldChg chg="addSp delSp modSp mod modTransition modAnim">
        <pc:chgData name="u202120739 (Jara Figueroa, Nember Jesus)" userId="e87f3523-7938-4020-95df-83b14d1a4493" providerId="ADAL" clId="{A6B2EC32-A607-48B7-8198-F07B2DBDEC7C}" dt="2023-06-01T21:57:54.754" v="40"/>
        <pc:sldMkLst>
          <pc:docMk/>
          <pc:sldMk cId="0" sldId="256"/>
        </pc:sldMkLst>
        <pc:picChg chg="add del mod">
          <ac:chgData name="u202120739 (Jara Figueroa, Nember Jesus)" userId="e87f3523-7938-4020-95df-83b14d1a4493" providerId="ADAL" clId="{A6B2EC32-A607-48B7-8198-F07B2DBDEC7C}" dt="2023-06-01T21:09:25.122" v="14"/>
          <ac:picMkLst>
            <pc:docMk/>
            <pc:sldMk cId="0" sldId="256"/>
            <ac:picMk id="9" creationId="{4DB0DFF2-08E5-C7D0-46A2-7C42CE3171B5}"/>
          </ac:picMkLst>
        </pc:picChg>
        <pc:picChg chg="add del mod ord">
          <ac:chgData name="u202120739 (Jara Figueroa, Nember Jesus)" userId="e87f3523-7938-4020-95df-83b14d1a4493" providerId="ADAL" clId="{A6B2EC32-A607-48B7-8198-F07B2DBDEC7C}" dt="2023-06-01T21:09:32.369" v="15"/>
          <ac:picMkLst>
            <pc:docMk/>
            <pc:sldMk cId="0" sldId="256"/>
            <ac:picMk id="12" creationId="{735CB938-4B91-78D5-733B-20CA24B4DD64}"/>
          </ac:picMkLst>
        </pc:picChg>
        <pc:picChg chg="add del mod">
          <ac:chgData name="u202120739 (Jara Figueroa, Nember Jesus)" userId="e87f3523-7938-4020-95df-83b14d1a4493" providerId="ADAL" clId="{A6B2EC32-A607-48B7-8198-F07B2DBDEC7C}" dt="2023-06-01T21:10:57.029" v="16"/>
          <ac:picMkLst>
            <pc:docMk/>
            <pc:sldMk cId="0" sldId="256"/>
            <ac:picMk id="13" creationId="{2C82D931-5F0C-8FFA-EAA0-ED5F983E1675}"/>
          </ac:picMkLst>
        </pc:picChg>
        <pc:picChg chg="add del mod">
          <ac:chgData name="u202120739 (Jara Figueroa, Nember Jesus)" userId="e87f3523-7938-4020-95df-83b14d1a4493" providerId="ADAL" clId="{A6B2EC32-A607-48B7-8198-F07B2DBDEC7C}" dt="2023-06-01T21:13:27.292" v="27"/>
          <ac:picMkLst>
            <pc:docMk/>
            <pc:sldMk cId="0" sldId="256"/>
            <ac:picMk id="25" creationId="{6D591824-9005-4EA6-C6B3-EC3A5F97DC2C}"/>
          </ac:picMkLst>
        </pc:picChg>
      </pc:sldChg>
      <pc:sldChg chg="addSp delSp modSp modTransition modAnim modNotes">
        <pc:chgData name="u202120739 (Jara Figueroa, Nember Jesus)" userId="e87f3523-7938-4020-95df-83b14d1a4493" providerId="ADAL" clId="{A6B2EC32-A607-48B7-8198-F07B2DBDEC7C}" dt="2023-06-01T21:57:54.754" v="40"/>
        <pc:sldMkLst>
          <pc:docMk/>
          <pc:sldMk cId="0" sldId="257"/>
        </pc:sldMkLst>
        <pc:picChg chg="add del mod">
          <ac:chgData name="u202120739 (Jara Figueroa, Nember Jesus)" userId="e87f3523-7938-4020-95df-83b14d1a4493" providerId="ADAL" clId="{A6B2EC32-A607-48B7-8198-F07B2DBDEC7C}" dt="2023-06-01T21:12:10.068" v="23"/>
          <ac:picMkLst>
            <pc:docMk/>
            <pc:sldMk cId="0" sldId="257"/>
            <ac:picMk id="4" creationId="{C4129E23-14D0-35E7-59AB-BEC2E95B4E83}"/>
          </ac:picMkLst>
        </pc:picChg>
      </pc:sldChg>
      <pc:sldChg chg="modTransition">
        <pc:chgData name="u202120739 (Jara Figueroa, Nember Jesus)" userId="e87f3523-7938-4020-95df-83b14d1a4493" providerId="ADAL" clId="{A6B2EC32-A607-48B7-8198-F07B2DBDEC7C}" dt="2023-06-01T21:57:54.754" v="40"/>
        <pc:sldMkLst>
          <pc:docMk/>
          <pc:sldMk cId="0" sldId="258"/>
        </pc:sldMkLst>
      </pc:sldChg>
      <pc:sldChg chg="modTransition">
        <pc:chgData name="u202120739 (Jara Figueroa, Nember Jesus)" userId="e87f3523-7938-4020-95df-83b14d1a4493" providerId="ADAL" clId="{A6B2EC32-A607-48B7-8198-F07B2DBDEC7C}" dt="2023-06-01T21:57:54.754" v="40"/>
        <pc:sldMkLst>
          <pc:docMk/>
          <pc:sldMk cId="0" sldId="259"/>
        </pc:sldMkLst>
      </pc:sldChg>
      <pc:sldChg chg="modTransition">
        <pc:chgData name="u202120739 (Jara Figueroa, Nember Jesus)" userId="e87f3523-7938-4020-95df-83b14d1a4493" providerId="ADAL" clId="{A6B2EC32-A607-48B7-8198-F07B2DBDEC7C}" dt="2023-06-01T21:57:54.754" v="40"/>
        <pc:sldMkLst>
          <pc:docMk/>
          <pc:sldMk cId="0" sldId="260"/>
        </pc:sldMkLst>
      </pc:sldChg>
      <pc:sldChg chg="modTransition">
        <pc:chgData name="u202120739 (Jara Figueroa, Nember Jesus)" userId="e87f3523-7938-4020-95df-83b14d1a4493" providerId="ADAL" clId="{A6B2EC32-A607-48B7-8198-F07B2DBDEC7C}" dt="2023-06-01T21:57:54.754" v="40"/>
        <pc:sldMkLst>
          <pc:docMk/>
          <pc:sldMk cId="0" sldId="261"/>
        </pc:sldMkLst>
      </pc:sldChg>
      <pc:sldChg chg="modTransition">
        <pc:chgData name="u202120739 (Jara Figueroa, Nember Jesus)" userId="e87f3523-7938-4020-95df-83b14d1a4493" providerId="ADAL" clId="{A6B2EC32-A607-48B7-8198-F07B2DBDEC7C}" dt="2023-06-01T21:57:54.754" v="40"/>
        <pc:sldMkLst>
          <pc:docMk/>
          <pc:sldMk cId="0" sldId="262"/>
        </pc:sldMkLst>
      </pc:sldChg>
      <pc:sldChg chg="modTransition">
        <pc:chgData name="u202120739 (Jara Figueroa, Nember Jesus)" userId="e87f3523-7938-4020-95df-83b14d1a4493" providerId="ADAL" clId="{A6B2EC32-A607-48B7-8198-F07B2DBDEC7C}" dt="2023-06-01T21:57:54.754" v="40"/>
        <pc:sldMkLst>
          <pc:docMk/>
          <pc:sldMk cId="0" sldId="263"/>
        </pc:sldMkLst>
      </pc:sldChg>
      <pc:sldChg chg="modTransition">
        <pc:chgData name="u202120739 (Jara Figueroa, Nember Jesus)" userId="e87f3523-7938-4020-95df-83b14d1a4493" providerId="ADAL" clId="{A6B2EC32-A607-48B7-8198-F07B2DBDEC7C}" dt="2023-06-01T21:57:54.754" v="40"/>
        <pc:sldMkLst>
          <pc:docMk/>
          <pc:sldMk cId="0" sldId="264"/>
        </pc:sldMkLst>
      </pc:sldChg>
      <pc:sldChg chg="modTransition">
        <pc:chgData name="u202120739 (Jara Figueroa, Nember Jesus)" userId="e87f3523-7938-4020-95df-83b14d1a4493" providerId="ADAL" clId="{A6B2EC32-A607-48B7-8198-F07B2DBDEC7C}" dt="2023-06-01T21:57:54.754" v="40"/>
        <pc:sldMkLst>
          <pc:docMk/>
          <pc:sldMk cId="0" sldId="265"/>
        </pc:sldMkLst>
      </pc:sldChg>
      <pc:sldChg chg="modTransition">
        <pc:chgData name="u202120739 (Jara Figueroa, Nember Jesus)" userId="e87f3523-7938-4020-95df-83b14d1a4493" providerId="ADAL" clId="{A6B2EC32-A607-48B7-8198-F07B2DBDEC7C}" dt="2023-06-01T21:57:54.754" v="40"/>
        <pc:sldMkLst>
          <pc:docMk/>
          <pc:sldMk cId="0" sldId="266"/>
        </pc:sldMkLst>
      </pc:sldChg>
      <pc:sldChg chg="modTransition">
        <pc:chgData name="u202120739 (Jara Figueroa, Nember Jesus)" userId="e87f3523-7938-4020-95df-83b14d1a4493" providerId="ADAL" clId="{A6B2EC32-A607-48B7-8198-F07B2DBDEC7C}" dt="2023-06-01T21:57:54.754" v="40"/>
        <pc:sldMkLst>
          <pc:docMk/>
          <pc:sldMk cId="0" sldId="268"/>
        </pc:sldMkLst>
      </pc:sldChg>
      <pc:sldChg chg="modTransition">
        <pc:chgData name="u202120739 (Jara Figueroa, Nember Jesus)" userId="e87f3523-7938-4020-95df-83b14d1a4493" providerId="ADAL" clId="{A6B2EC32-A607-48B7-8198-F07B2DBDEC7C}" dt="2023-06-01T21:57:54.754" v="40"/>
        <pc:sldMkLst>
          <pc:docMk/>
          <pc:sldMk cId="0" sldId="269"/>
        </pc:sldMkLst>
      </pc:sldChg>
      <pc:sldChg chg="modTransition">
        <pc:chgData name="u202120739 (Jara Figueroa, Nember Jesus)" userId="e87f3523-7938-4020-95df-83b14d1a4493" providerId="ADAL" clId="{A6B2EC32-A607-48B7-8198-F07B2DBDEC7C}" dt="2023-06-01T21:57:54.754" v="40"/>
        <pc:sldMkLst>
          <pc:docMk/>
          <pc:sldMk cId="364917602" sldId="270"/>
        </pc:sldMkLst>
      </pc:sldChg>
      <pc:sldChg chg="modTransition">
        <pc:chgData name="u202120739 (Jara Figueroa, Nember Jesus)" userId="e87f3523-7938-4020-95df-83b14d1a4493" providerId="ADAL" clId="{A6B2EC32-A607-48B7-8198-F07B2DBDEC7C}" dt="2023-06-01T21:57:54.754" v="40"/>
        <pc:sldMkLst>
          <pc:docMk/>
          <pc:sldMk cId="1173083892" sldId="271"/>
        </pc:sldMkLst>
      </pc:sldChg>
      <pc:sldChg chg="modTransition">
        <pc:chgData name="u202120739 (Jara Figueroa, Nember Jesus)" userId="e87f3523-7938-4020-95df-83b14d1a4493" providerId="ADAL" clId="{A6B2EC32-A607-48B7-8198-F07B2DBDEC7C}" dt="2023-06-01T21:57:54.754" v="40"/>
        <pc:sldMkLst>
          <pc:docMk/>
          <pc:sldMk cId="3848315114" sldId="272"/>
        </pc:sldMkLst>
      </pc:sldChg>
      <pc:sldChg chg="modTransition">
        <pc:chgData name="u202120739 (Jara Figueroa, Nember Jesus)" userId="e87f3523-7938-4020-95df-83b14d1a4493" providerId="ADAL" clId="{A6B2EC32-A607-48B7-8198-F07B2DBDEC7C}" dt="2023-06-01T21:57:54.754" v="40"/>
        <pc:sldMkLst>
          <pc:docMk/>
          <pc:sldMk cId="1523811407" sldId="273"/>
        </pc:sldMkLst>
      </pc:sldChg>
      <pc:sldChg chg="modTransition">
        <pc:chgData name="u202120739 (Jara Figueroa, Nember Jesus)" userId="e87f3523-7938-4020-95df-83b14d1a4493" providerId="ADAL" clId="{A6B2EC32-A607-48B7-8198-F07B2DBDEC7C}" dt="2023-06-01T21:57:54.754" v="40"/>
        <pc:sldMkLst>
          <pc:docMk/>
          <pc:sldMk cId="4283956120" sldId="274"/>
        </pc:sldMkLst>
      </pc:sldChg>
      <pc:sldChg chg="add del modTransition">
        <pc:chgData name="u202120739 (Jara Figueroa, Nember Jesus)" userId="e87f3523-7938-4020-95df-83b14d1a4493" providerId="ADAL" clId="{A6B2EC32-A607-48B7-8198-F07B2DBDEC7C}" dt="2023-06-01T21:57:54.754" v="40"/>
        <pc:sldMkLst>
          <pc:docMk/>
          <pc:sldMk cId="3814844023" sldId="275"/>
        </pc:sldMkLst>
      </pc:sldChg>
      <pc:sldChg chg="modTransition">
        <pc:chgData name="u202120739 (Jara Figueroa, Nember Jesus)" userId="e87f3523-7938-4020-95df-83b14d1a4493" providerId="ADAL" clId="{A6B2EC32-A607-48B7-8198-F07B2DBDEC7C}" dt="2023-06-01T21:57:54.754" v="40"/>
        <pc:sldMkLst>
          <pc:docMk/>
          <pc:sldMk cId="979677915" sldId="276"/>
        </pc:sldMkLst>
      </pc:sldChg>
      <pc:sldChg chg="modTransition">
        <pc:chgData name="u202120739 (Jara Figueroa, Nember Jesus)" userId="e87f3523-7938-4020-95df-83b14d1a4493" providerId="ADAL" clId="{A6B2EC32-A607-48B7-8198-F07B2DBDEC7C}" dt="2023-06-01T21:57:54.754" v="40"/>
        <pc:sldMkLst>
          <pc:docMk/>
          <pc:sldMk cId="3333758942" sldId="277"/>
        </pc:sldMkLst>
      </pc:sldChg>
      <pc:sldChg chg="modTransition">
        <pc:chgData name="u202120739 (Jara Figueroa, Nember Jesus)" userId="e87f3523-7938-4020-95df-83b14d1a4493" providerId="ADAL" clId="{A6B2EC32-A607-48B7-8198-F07B2DBDEC7C}" dt="2023-06-01T21:57:54.754" v="40"/>
        <pc:sldMkLst>
          <pc:docMk/>
          <pc:sldMk cId="3523304810" sldId="278"/>
        </pc:sldMkLst>
      </pc:sldChg>
      <pc:sldChg chg="modTransition">
        <pc:chgData name="u202120739 (Jara Figueroa, Nember Jesus)" userId="e87f3523-7938-4020-95df-83b14d1a4493" providerId="ADAL" clId="{A6B2EC32-A607-48B7-8198-F07B2DBDEC7C}" dt="2023-06-01T21:57:54.754" v="40"/>
        <pc:sldMkLst>
          <pc:docMk/>
          <pc:sldMk cId="4086541977" sldId="279"/>
        </pc:sldMkLst>
      </pc:sldChg>
      <pc:sldChg chg="modTransition">
        <pc:chgData name="u202120739 (Jara Figueroa, Nember Jesus)" userId="e87f3523-7938-4020-95df-83b14d1a4493" providerId="ADAL" clId="{A6B2EC32-A607-48B7-8198-F07B2DBDEC7C}" dt="2023-06-01T21:57:54.754" v="40"/>
        <pc:sldMkLst>
          <pc:docMk/>
          <pc:sldMk cId="1796007627" sldId="280"/>
        </pc:sldMkLst>
      </pc:sldChg>
      <pc:sldChg chg="modTransition">
        <pc:chgData name="u202120739 (Jara Figueroa, Nember Jesus)" userId="e87f3523-7938-4020-95df-83b14d1a4493" providerId="ADAL" clId="{A6B2EC32-A607-48B7-8198-F07B2DBDEC7C}" dt="2023-06-01T21:57:54.754" v="40"/>
        <pc:sldMkLst>
          <pc:docMk/>
          <pc:sldMk cId="2890277128" sldId="281"/>
        </pc:sldMkLst>
      </pc:sldChg>
      <pc:sldChg chg="modTransition">
        <pc:chgData name="u202120739 (Jara Figueroa, Nember Jesus)" userId="e87f3523-7938-4020-95df-83b14d1a4493" providerId="ADAL" clId="{A6B2EC32-A607-48B7-8198-F07B2DBDEC7C}" dt="2023-06-01T21:57:54.754" v="40"/>
        <pc:sldMkLst>
          <pc:docMk/>
          <pc:sldMk cId="3198600806" sldId="282"/>
        </pc:sldMkLst>
      </pc:sldChg>
      <pc:sldChg chg="modTransition">
        <pc:chgData name="u202120739 (Jara Figueroa, Nember Jesus)" userId="e87f3523-7938-4020-95df-83b14d1a4493" providerId="ADAL" clId="{A6B2EC32-A607-48B7-8198-F07B2DBDEC7C}" dt="2023-06-01T21:57:54.754" v="40"/>
        <pc:sldMkLst>
          <pc:docMk/>
          <pc:sldMk cId="1159615969" sldId="283"/>
        </pc:sldMkLst>
      </pc:sldChg>
      <pc:sldChg chg="modTransition">
        <pc:chgData name="u202120739 (Jara Figueroa, Nember Jesus)" userId="e87f3523-7938-4020-95df-83b14d1a4493" providerId="ADAL" clId="{A6B2EC32-A607-48B7-8198-F07B2DBDEC7C}" dt="2023-06-01T21:57:54.754" v="40"/>
        <pc:sldMkLst>
          <pc:docMk/>
          <pc:sldMk cId="1594195742" sldId="284"/>
        </pc:sldMkLst>
      </pc:sldChg>
      <pc:sldChg chg="addSp delSp modSp mod modTransition delAnim modAnim">
        <pc:chgData name="u202120739 (Jara Figueroa, Nember Jesus)" userId="e87f3523-7938-4020-95df-83b14d1a4493" providerId="ADAL" clId="{A6B2EC32-A607-48B7-8198-F07B2DBDEC7C}" dt="2023-06-01T21:57:54.754" v="40"/>
        <pc:sldMkLst>
          <pc:docMk/>
          <pc:sldMk cId="3883947654" sldId="285"/>
        </pc:sldMkLst>
        <pc:picChg chg="add del mod">
          <ac:chgData name="u202120739 (Jara Figueroa, Nember Jesus)" userId="e87f3523-7938-4020-95df-83b14d1a4493" providerId="ADAL" clId="{A6B2EC32-A607-48B7-8198-F07B2DBDEC7C}" dt="2023-06-01T21:09:15.623" v="11"/>
          <ac:picMkLst>
            <pc:docMk/>
            <pc:sldMk cId="3883947654" sldId="285"/>
            <ac:picMk id="5" creationId="{83ABAA6E-AE52-6B31-2E8B-DD89F95CD7C3}"/>
          </ac:picMkLst>
        </pc:picChg>
        <pc:picChg chg="add del mod ord">
          <ac:chgData name="u202120739 (Jara Figueroa, Nember Jesus)" userId="e87f3523-7938-4020-95df-83b14d1a4493" providerId="ADAL" clId="{A6B2EC32-A607-48B7-8198-F07B2DBDEC7C}" dt="2023-06-01T21:11:50.991" v="17"/>
          <ac:picMkLst>
            <pc:docMk/>
            <pc:sldMk cId="3883947654" sldId="285"/>
            <ac:picMk id="6" creationId="{C2E035B3-0F28-E0A3-A502-5A81CD0C019C}"/>
          </ac:picMkLst>
        </pc:picChg>
        <pc:picChg chg="add del mod">
          <ac:chgData name="u202120739 (Jara Figueroa, Nember Jesus)" userId="e87f3523-7938-4020-95df-83b14d1a4493" providerId="ADAL" clId="{A6B2EC32-A607-48B7-8198-F07B2DBDEC7C}" dt="2023-06-01T21:11:59.176" v="21"/>
          <ac:picMkLst>
            <pc:docMk/>
            <pc:sldMk cId="3883947654" sldId="285"/>
            <ac:picMk id="7" creationId="{4E54D17C-3BDC-941C-90CA-B63478A8A249}"/>
          </ac:picMkLst>
        </pc:picChg>
        <pc:picChg chg="add del mod">
          <ac:chgData name="u202120739 (Jara Figueroa, Nember Jesus)" userId="e87f3523-7938-4020-95df-83b14d1a4493" providerId="ADAL" clId="{A6B2EC32-A607-48B7-8198-F07B2DBDEC7C}" dt="2023-06-01T21:14:05.172" v="29"/>
          <ac:picMkLst>
            <pc:docMk/>
            <pc:sldMk cId="3883947654" sldId="285"/>
            <ac:picMk id="8" creationId="{33184DD1-8DA7-3B42-C863-DF5C5839F096}"/>
          </ac:picMkLst>
        </pc:picChg>
        <pc:picChg chg="add del mod ord">
          <ac:chgData name="u202120739 (Jara Figueroa, Nember Jesus)" userId="e87f3523-7938-4020-95df-83b14d1a4493" providerId="ADAL" clId="{A6B2EC32-A607-48B7-8198-F07B2DBDEC7C}" dt="2023-06-01T21:12:30.386" v="24"/>
          <ac:picMkLst>
            <pc:docMk/>
            <pc:sldMk cId="3883947654" sldId="285"/>
            <ac:picMk id="8" creationId="{4A75A10B-76BE-6C6A-C8AB-6D6EEC7F4BD3}"/>
          </ac:picMkLst>
        </pc:picChg>
        <pc:picChg chg="add del mod">
          <ac:chgData name="u202120739 (Jara Figueroa, Nember Jesus)" userId="e87f3523-7938-4020-95df-83b14d1a4493" providerId="ADAL" clId="{A6B2EC32-A607-48B7-8198-F07B2DBDEC7C}" dt="2023-06-01T21:13:02.798" v="26" actId="478"/>
          <ac:picMkLst>
            <pc:docMk/>
            <pc:sldMk cId="3883947654" sldId="285"/>
            <ac:picMk id="9" creationId="{F4910EB8-752D-AC9B-B2EE-8632BB07FE9C}"/>
          </ac:picMkLst>
        </pc:picChg>
        <pc:picChg chg="add del mod">
          <ac:chgData name="u202120739 (Jara Figueroa, Nember Jesus)" userId="e87f3523-7938-4020-95df-83b14d1a4493" providerId="ADAL" clId="{A6B2EC32-A607-48B7-8198-F07B2DBDEC7C}" dt="2023-06-01T21:14:37.619" v="31"/>
          <ac:picMkLst>
            <pc:docMk/>
            <pc:sldMk cId="3883947654" sldId="285"/>
            <ac:picMk id="12" creationId="{67697FBB-5754-19F9-98CF-F945134DEBCE}"/>
          </ac:picMkLst>
        </pc:picChg>
        <pc:picChg chg="add del mod">
          <ac:chgData name="u202120739 (Jara Figueroa, Nember Jesus)" userId="e87f3523-7938-4020-95df-83b14d1a4493" providerId="ADAL" clId="{A6B2EC32-A607-48B7-8198-F07B2DBDEC7C}" dt="2023-06-01T21:20:57.286" v="33"/>
          <ac:picMkLst>
            <pc:docMk/>
            <pc:sldMk cId="3883947654" sldId="285"/>
            <ac:picMk id="21" creationId="{805F6964-A619-C1FE-CC76-B41D8084F8C6}"/>
          </ac:picMkLst>
        </pc:picChg>
      </pc:sldChg>
      <pc:sldChg chg="addSp delSp modSp mod modTransition modAnim">
        <pc:chgData name="u202120739 (Jara Figueroa, Nember Jesus)" userId="e87f3523-7938-4020-95df-83b14d1a4493" providerId="ADAL" clId="{A6B2EC32-A607-48B7-8198-F07B2DBDEC7C}" dt="2023-06-01T21:57:54.754" v="40"/>
        <pc:sldMkLst>
          <pc:docMk/>
          <pc:sldMk cId="1059202248" sldId="286"/>
        </pc:sldMkLst>
        <pc:picChg chg="add del mod">
          <ac:chgData name="u202120739 (Jara Figueroa, Nember Jesus)" userId="e87f3523-7938-4020-95df-83b14d1a4493" providerId="ADAL" clId="{A6B2EC32-A607-48B7-8198-F07B2DBDEC7C}" dt="2023-06-01T21:14:05.172" v="29"/>
          <ac:picMkLst>
            <pc:docMk/>
            <pc:sldMk cId="1059202248" sldId="286"/>
            <ac:picMk id="2" creationId="{FAEDB962-3698-BA4F-0A49-EA182DD3AE94}"/>
          </ac:picMkLst>
        </pc:picChg>
        <pc:picChg chg="add del mod">
          <ac:chgData name="u202120739 (Jara Figueroa, Nember Jesus)" userId="e87f3523-7938-4020-95df-83b14d1a4493" providerId="ADAL" clId="{A6B2EC32-A607-48B7-8198-F07B2DBDEC7C}" dt="2023-06-01T21:09:15.623" v="11"/>
          <ac:picMkLst>
            <pc:docMk/>
            <pc:sldMk cId="1059202248" sldId="286"/>
            <ac:picMk id="4" creationId="{BF740883-020F-344F-E014-0236FBA2B2B5}"/>
          </ac:picMkLst>
        </pc:picChg>
        <pc:picChg chg="add del mod ord">
          <ac:chgData name="u202120739 (Jara Figueroa, Nember Jesus)" userId="e87f3523-7938-4020-95df-83b14d1a4493" providerId="ADAL" clId="{A6B2EC32-A607-48B7-8198-F07B2DBDEC7C}" dt="2023-06-01T21:11:50.991" v="17"/>
          <ac:picMkLst>
            <pc:docMk/>
            <pc:sldMk cId="1059202248" sldId="286"/>
            <ac:picMk id="6" creationId="{A2F1069C-DDAA-D5C8-079D-E2A8DBBF8F7B}"/>
          </ac:picMkLst>
        </pc:picChg>
        <pc:picChg chg="add del mod">
          <ac:chgData name="u202120739 (Jara Figueroa, Nember Jesus)" userId="e87f3523-7938-4020-95df-83b14d1a4493" providerId="ADAL" clId="{A6B2EC32-A607-48B7-8198-F07B2DBDEC7C}" dt="2023-06-01T21:11:59.176" v="21"/>
          <ac:picMkLst>
            <pc:docMk/>
            <pc:sldMk cId="1059202248" sldId="286"/>
            <ac:picMk id="8" creationId="{4A84E231-0D2B-E6C5-C148-2E6FD701843C}"/>
          </ac:picMkLst>
        </pc:picChg>
        <pc:picChg chg="add del mod ord">
          <ac:chgData name="u202120739 (Jara Figueroa, Nember Jesus)" userId="e87f3523-7938-4020-95df-83b14d1a4493" providerId="ADAL" clId="{A6B2EC32-A607-48B7-8198-F07B2DBDEC7C}" dt="2023-06-01T21:14:02.443" v="28"/>
          <ac:picMkLst>
            <pc:docMk/>
            <pc:sldMk cId="1059202248" sldId="286"/>
            <ac:picMk id="9" creationId="{78F6BB2F-36F1-4FA7-E335-3F59F91AF6F9}"/>
          </ac:picMkLst>
        </pc:picChg>
        <pc:picChg chg="add del mod">
          <ac:chgData name="u202120739 (Jara Figueroa, Nember Jesus)" userId="e87f3523-7938-4020-95df-83b14d1a4493" providerId="ADAL" clId="{A6B2EC32-A607-48B7-8198-F07B2DBDEC7C}" dt="2023-06-01T21:20:57.286" v="33"/>
          <ac:picMkLst>
            <pc:docMk/>
            <pc:sldMk cId="1059202248" sldId="286"/>
            <ac:picMk id="10" creationId="{7B376A10-D705-1B92-029B-836F26E484EF}"/>
          </ac:picMkLst>
        </pc:picChg>
        <pc:picChg chg="add del mod">
          <ac:chgData name="u202120739 (Jara Figueroa, Nember Jesus)" userId="e87f3523-7938-4020-95df-83b14d1a4493" providerId="ADAL" clId="{A6B2EC32-A607-48B7-8198-F07B2DBDEC7C}" dt="2023-06-01T21:57:54.754" v="40"/>
          <ac:picMkLst>
            <pc:docMk/>
            <pc:sldMk cId="1059202248" sldId="286"/>
            <ac:picMk id="13" creationId="{19756740-6DE6-8027-4AC5-52A48924DCC1}"/>
          </ac:picMkLst>
        </pc:picChg>
      </pc:sldChg>
      <pc:sldChg chg="addSp delSp modSp mod modTransition modAnim">
        <pc:chgData name="u202120739 (Jara Figueroa, Nember Jesus)" userId="e87f3523-7938-4020-95df-83b14d1a4493" providerId="ADAL" clId="{A6B2EC32-A607-48B7-8198-F07B2DBDEC7C}" dt="2023-06-01T21:57:54.754" v="40"/>
        <pc:sldMkLst>
          <pc:docMk/>
          <pc:sldMk cId="1964688912" sldId="287"/>
        </pc:sldMkLst>
        <pc:picChg chg="add del mod">
          <ac:chgData name="u202120739 (Jara Figueroa, Nember Jesus)" userId="e87f3523-7938-4020-95df-83b14d1a4493" providerId="ADAL" clId="{A6B2EC32-A607-48B7-8198-F07B2DBDEC7C}" dt="2023-06-01T21:14:05.172" v="29"/>
          <ac:picMkLst>
            <pc:docMk/>
            <pc:sldMk cId="1964688912" sldId="287"/>
            <ac:picMk id="2" creationId="{A8DA11A6-948F-3DC6-11A3-1DDB7EFD489B}"/>
          </ac:picMkLst>
        </pc:picChg>
        <pc:picChg chg="add del mod">
          <ac:chgData name="u202120739 (Jara Figueroa, Nember Jesus)" userId="e87f3523-7938-4020-95df-83b14d1a4493" providerId="ADAL" clId="{A6B2EC32-A607-48B7-8198-F07B2DBDEC7C}" dt="2023-06-01T21:21:10.404" v="34" actId="478"/>
          <ac:picMkLst>
            <pc:docMk/>
            <pc:sldMk cId="1964688912" sldId="287"/>
            <ac:picMk id="4" creationId="{63E1A2D0-BF9B-9B65-049B-F4B2237AFB78}"/>
          </ac:picMkLst>
        </pc:picChg>
        <pc:picChg chg="add del mod">
          <ac:chgData name="u202120739 (Jara Figueroa, Nember Jesus)" userId="e87f3523-7938-4020-95df-83b14d1a4493" providerId="ADAL" clId="{A6B2EC32-A607-48B7-8198-F07B2DBDEC7C}" dt="2023-06-01T21:22:39.839" v="37"/>
          <ac:picMkLst>
            <pc:docMk/>
            <pc:sldMk cId="1964688912" sldId="287"/>
            <ac:picMk id="6" creationId="{7F083DAF-4550-646A-C78C-4375A824A230}"/>
          </ac:picMkLst>
        </pc:picChg>
        <pc:picChg chg="add del mod">
          <ac:chgData name="u202120739 (Jara Figueroa, Nember Jesus)" userId="e87f3523-7938-4020-95df-83b14d1a4493" providerId="ADAL" clId="{A6B2EC32-A607-48B7-8198-F07B2DBDEC7C}" dt="2023-06-01T21:11:50.991" v="17"/>
          <ac:picMkLst>
            <pc:docMk/>
            <pc:sldMk cId="1964688912" sldId="287"/>
            <ac:picMk id="6" creationId="{FF1202FE-B2FB-BEB0-B867-30AAB701241A}"/>
          </ac:picMkLst>
        </pc:picChg>
        <pc:picChg chg="add del mod">
          <ac:chgData name="u202120739 (Jara Figueroa, Nember Jesus)" userId="e87f3523-7938-4020-95df-83b14d1a4493" providerId="ADAL" clId="{A6B2EC32-A607-48B7-8198-F07B2DBDEC7C}" dt="2023-06-01T21:11:59.176" v="21"/>
          <ac:picMkLst>
            <pc:docMk/>
            <pc:sldMk cId="1964688912" sldId="287"/>
            <ac:picMk id="7" creationId="{179E692A-0913-7A49-4584-FF85656CD9DA}"/>
          </ac:picMkLst>
        </pc:picChg>
        <pc:picChg chg="add del mod ord">
          <ac:chgData name="u202120739 (Jara Figueroa, Nember Jesus)" userId="e87f3523-7938-4020-95df-83b14d1a4493" providerId="ADAL" clId="{A6B2EC32-A607-48B7-8198-F07B2DBDEC7C}" dt="2023-06-01T21:14:02.443" v="28"/>
          <ac:picMkLst>
            <pc:docMk/>
            <pc:sldMk cId="1964688912" sldId="287"/>
            <ac:picMk id="10" creationId="{273A9A41-87F5-C43B-FEA5-798ED77AECE6}"/>
          </ac:picMkLst>
        </pc:picChg>
        <pc:picChg chg="add del mod">
          <ac:chgData name="u202120739 (Jara Figueroa, Nember Jesus)" userId="e87f3523-7938-4020-95df-83b14d1a4493" providerId="ADAL" clId="{A6B2EC32-A607-48B7-8198-F07B2DBDEC7C}" dt="2023-06-01T21:20:57.286" v="33"/>
          <ac:picMkLst>
            <pc:docMk/>
            <pc:sldMk cId="1964688912" sldId="287"/>
            <ac:picMk id="12" creationId="{F913A263-1214-F19A-24F9-A8114DD73CDB}"/>
          </ac:picMkLst>
        </pc:picChg>
        <pc:picChg chg="add del mod">
          <ac:chgData name="u202120739 (Jara Figueroa, Nember Jesus)" userId="e87f3523-7938-4020-95df-83b14d1a4493" providerId="ADAL" clId="{A6B2EC32-A607-48B7-8198-F07B2DBDEC7C}" dt="2023-06-01T21:57:54.754" v="40"/>
          <ac:picMkLst>
            <pc:docMk/>
            <pc:sldMk cId="1964688912" sldId="287"/>
            <ac:picMk id="23" creationId="{31A62C4E-FD75-BA42-FD6A-4CD382545100}"/>
          </ac:picMkLst>
        </pc:picChg>
        <pc:inkChg chg="add">
          <ac:chgData name="u202120739 (Jara Figueroa, Nember Jesus)" userId="e87f3523-7938-4020-95df-83b14d1a4493" providerId="ADAL" clId="{A6B2EC32-A607-48B7-8198-F07B2DBDEC7C}" dt="2023-06-01T21:22:37.614" v="36"/>
          <ac:inkMkLst>
            <pc:docMk/>
            <pc:sldMk cId="1964688912" sldId="287"/>
            <ac:inkMk id="9" creationId="{2EC6B1A9-B1E7-CF87-6F66-E0CB6ECD2977}"/>
          </ac:inkMkLst>
        </pc:inkChg>
      </pc:sldChg>
      <pc:sldChg chg="addSp delSp modSp mod modTransition modAnim">
        <pc:chgData name="u202120739 (Jara Figueroa, Nember Jesus)" userId="e87f3523-7938-4020-95df-83b14d1a4493" providerId="ADAL" clId="{A6B2EC32-A607-48B7-8198-F07B2DBDEC7C}" dt="2023-06-01T21:57:54.754" v="40"/>
        <pc:sldMkLst>
          <pc:docMk/>
          <pc:sldMk cId="3989068332" sldId="288"/>
        </pc:sldMkLst>
        <pc:picChg chg="add del mod">
          <ac:chgData name="u202120739 (Jara Figueroa, Nember Jesus)" userId="e87f3523-7938-4020-95df-83b14d1a4493" providerId="ADAL" clId="{A6B2EC32-A607-48B7-8198-F07B2DBDEC7C}" dt="2023-06-01T21:20:57.286" v="33"/>
          <ac:picMkLst>
            <pc:docMk/>
            <pc:sldMk cId="3989068332" sldId="288"/>
            <ac:picMk id="3" creationId="{E50F64AA-6E13-A771-13B3-AB0964C4B809}"/>
          </ac:picMkLst>
        </pc:picChg>
        <pc:picChg chg="add del mod">
          <ac:chgData name="u202120739 (Jara Figueroa, Nember Jesus)" userId="e87f3523-7938-4020-95df-83b14d1a4493" providerId="ADAL" clId="{A6B2EC32-A607-48B7-8198-F07B2DBDEC7C}" dt="2023-06-01T21:17:32.706" v="32"/>
          <ac:picMkLst>
            <pc:docMk/>
            <pc:sldMk cId="3989068332" sldId="288"/>
            <ac:picMk id="4" creationId="{42449589-A94C-D0A5-FDC6-6B9D138D3097}"/>
          </ac:picMkLst>
        </pc:picChg>
        <pc:picChg chg="add del mod">
          <ac:chgData name="u202120739 (Jara Figueroa, Nember Jesus)" userId="e87f3523-7938-4020-95df-83b14d1a4493" providerId="ADAL" clId="{A6B2EC32-A607-48B7-8198-F07B2DBDEC7C}" dt="2023-06-01T21:57:54.754" v="40"/>
          <ac:picMkLst>
            <pc:docMk/>
            <pc:sldMk cId="3989068332" sldId="288"/>
            <ac:picMk id="18" creationId="{AE428C3D-79CC-B99D-B5D0-7467C99E6D49}"/>
          </ac:picMkLst>
        </pc:picChg>
      </pc:sldChg>
      <pc:sldChg chg="addSp delSp modSp mod modTransition modAnim">
        <pc:chgData name="u202120739 (Jara Figueroa, Nember Jesus)" userId="e87f3523-7938-4020-95df-83b14d1a4493" providerId="ADAL" clId="{A6B2EC32-A607-48B7-8198-F07B2DBDEC7C}" dt="2023-06-01T21:57:59.299" v="41" actId="478"/>
        <pc:sldMkLst>
          <pc:docMk/>
          <pc:sldMk cId="2385467239" sldId="289"/>
        </pc:sldMkLst>
        <pc:picChg chg="add del mod">
          <ac:chgData name="u202120739 (Jara Figueroa, Nember Jesus)" userId="e87f3523-7938-4020-95df-83b14d1a4493" providerId="ADAL" clId="{A6B2EC32-A607-48B7-8198-F07B2DBDEC7C}" dt="2023-06-01T21:20:57.286" v="33"/>
          <ac:picMkLst>
            <pc:docMk/>
            <pc:sldMk cId="2385467239" sldId="289"/>
            <ac:picMk id="2" creationId="{2158424D-B27D-CACB-1B1B-C5BCA4C3FAF5}"/>
          </ac:picMkLst>
        </pc:picChg>
        <pc:picChg chg="add del mod">
          <ac:chgData name="u202120739 (Jara Figueroa, Nember Jesus)" userId="e87f3523-7938-4020-95df-83b14d1a4493" providerId="ADAL" clId="{A6B2EC32-A607-48B7-8198-F07B2DBDEC7C}" dt="2023-06-01T21:17:32.706" v="32"/>
          <ac:picMkLst>
            <pc:docMk/>
            <pc:sldMk cId="2385467239" sldId="289"/>
            <ac:picMk id="4" creationId="{16F16BF1-F368-139C-58F8-B01A24731B2D}"/>
          </ac:picMkLst>
        </pc:picChg>
        <pc:picChg chg="add del mod">
          <ac:chgData name="u202120739 (Jara Figueroa, Nember Jesus)" userId="e87f3523-7938-4020-95df-83b14d1a4493" providerId="ADAL" clId="{A6B2EC32-A607-48B7-8198-F07B2DBDEC7C}" dt="2023-06-01T21:57:59.299" v="41" actId="478"/>
          <ac:picMkLst>
            <pc:docMk/>
            <pc:sldMk cId="2385467239" sldId="289"/>
            <ac:picMk id="18" creationId="{19050BC5-BBA6-3D3C-3F67-B2C8A3645021}"/>
          </ac:picMkLst>
        </pc:picChg>
      </pc:sldChg>
      <pc:sldChg chg="addSp delSp modSp mod modTransition modAnim">
        <pc:chgData name="u202120739 (Jara Figueroa, Nember Jesus)" userId="e87f3523-7938-4020-95df-83b14d1a4493" providerId="ADAL" clId="{A6B2EC32-A607-48B7-8198-F07B2DBDEC7C}" dt="2023-06-01T21:57:54.754" v="40"/>
        <pc:sldMkLst>
          <pc:docMk/>
          <pc:sldMk cId="3562043544" sldId="290"/>
        </pc:sldMkLst>
        <pc:picChg chg="add del mod">
          <ac:chgData name="u202120739 (Jara Figueroa, Nember Jesus)" userId="e87f3523-7938-4020-95df-83b14d1a4493" providerId="ADAL" clId="{A6B2EC32-A607-48B7-8198-F07B2DBDEC7C}" dt="2023-06-01T21:20:57.286" v="33"/>
          <ac:picMkLst>
            <pc:docMk/>
            <pc:sldMk cId="3562043544" sldId="290"/>
            <ac:picMk id="2" creationId="{A8939671-1516-3EF7-C343-5EE75546DEFE}"/>
          </ac:picMkLst>
        </pc:picChg>
        <pc:picChg chg="add del mod">
          <ac:chgData name="u202120739 (Jara Figueroa, Nember Jesus)" userId="e87f3523-7938-4020-95df-83b14d1a4493" providerId="ADAL" clId="{A6B2EC32-A607-48B7-8198-F07B2DBDEC7C}" dt="2023-06-01T21:17:32.706" v="32"/>
          <ac:picMkLst>
            <pc:docMk/>
            <pc:sldMk cId="3562043544" sldId="290"/>
            <ac:picMk id="3" creationId="{70FA309A-D78C-5BD6-5C8C-547118432B09}"/>
          </ac:picMkLst>
        </pc:picChg>
      </pc:sldChg>
      <pc:sldChg chg="addSp delSp modSp mod modTransition modAnim">
        <pc:chgData name="u202120739 (Jara Figueroa, Nember Jesus)" userId="e87f3523-7938-4020-95df-83b14d1a4493" providerId="ADAL" clId="{A6B2EC32-A607-48B7-8198-F07B2DBDEC7C}" dt="2023-06-01T21:57:54.754" v="40"/>
        <pc:sldMkLst>
          <pc:docMk/>
          <pc:sldMk cId="3351753553" sldId="291"/>
        </pc:sldMkLst>
        <pc:picChg chg="add del mod">
          <ac:chgData name="u202120739 (Jara Figueroa, Nember Jesus)" userId="e87f3523-7938-4020-95df-83b14d1a4493" providerId="ADAL" clId="{A6B2EC32-A607-48B7-8198-F07B2DBDEC7C}" dt="2023-06-01T21:20:57.286" v="33"/>
          <ac:picMkLst>
            <pc:docMk/>
            <pc:sldMk cId="3351753553" sldId="291"/>
            <ac:picMk id="2" creationId="{7C985CE1-70DC-EFF7-EB07-D41AFB50FCDF}"/>
          </ac:picMkLst>
        </pc:picChg>
        <pc:picChg chg="add del mod">
          <ac:chgData name="u202120739 (Jara Figueroa, Nember Jesus)" userId="e87f3523-7938-4020-95df-83b14d1a4493" providerId="ADAL" clId="{A6B2EC32-A607-48B7-8198-F07B2DBDEC7C}" dt="2023-06-01T21:17:32.706" v="32"/>
          <ac:picMkLst>
            <pc:docMk/>
            <pc:sldMk cId="3351753553" sldId="291"/>
            <ac:picMk id="4" creationId="{7DA3BA6B-5355-EF15-3D8D-62976A770DCE}"/>
          </ac:picMkLst>
        </pc:picChg>
      </pc:sldChg>
    </pc:docChg>
  </pc:docChgLst>
</pc:chgInfo>
</file>

<file path=ppt/ink/ink1.xml><?xml version="1.0" encoding="utf-8"?>
<inkml:ink xmlns:inkml="http://www.w3.org/2003/InkML">
  <inkml:definitions>
    <inkml:context xml:id="ctx0">
      <inkml:inkSource xml:id="inkSrc0">
        <inkml:traceFormat>
          <inkml:channel name="X" type="integer" max="1366" units="cm"/>
          <inkml:channel name="Y" type="integer" max="1568" units="cm"/>
          <inkml:channel name="T" type="integer" max="2.14748E9" units="dev"/>
        </inkml:traceFormat>
        <inkml:channelProperties>
          <inkml:channelProperty channel="X" name="resolution" value="39.7093" units="1/cm"/>
          <inkml:channelProperty channel="Y" name="resolution" value="80.82475" units="1/cm"/>
          <inkml:channelProperty channel="T" name="resolution" value="1" units="1/dev"/>
        </inkml:channelProperties>
      </inkml:inkSource>
      <inkml:timestamp xml:id="ts0" timeString="2023-06-01T21:22:23.092"/>
    </inkml:context>
    <inkml:brush xml:id="br0">
      <inkml:brushProperty name="width" value="0.05292" units="cm"/>
      <inkml:brushProperty name="height" value="0.05292" units="cm"/>
      <inkml:brushProperty name="color" value="#C00000"/>
    </inkml:brush>
  </inkml:definitions>
  <inkml:trace contextRef="#ctx0" brushRef="#br0">12950 7093 0,'0'50'32,"0"100"-24,0 100-1,0-51 2,50-49-1,0 100-1,-50-100 2,100 50 0,-50 0-3,50-1 3,0-99-2,-100 50 1,100-100 0,-100 50 0,100 0 0,-50-50 1,0 100-2,0-100 1,0 50 1,0 0-2,0-50 1,-50 0 0,50-1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e0f7499671_5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e0f7499671_5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e0f7499671_5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e0f7499671_5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e0f6dc5396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e0f6dc5396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2e788d2102_8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22e788d2102_8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e0f6dc5396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e0f6dc5396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1546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e0f6dc5396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e0f6dc5396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15213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e0f6dc5396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e0f6dc5396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860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e0f6dc5396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e0f6dc5396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88696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e0f6dc5396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e0f6dc5396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26264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e0f6dc5396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e0f6dc5396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2743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e0f6dc5396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e0f6dc5396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e0f6dc5396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e0f6dc5396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21811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e0f6dc5396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e0f6dc5396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535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e0f6dc5396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e0f6dc5396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98807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e0f6dc5396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e0f6dc5396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68437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e0f6dc5396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e0f6dc5396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43797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e0f6dc5396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e0f6dc5396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41713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e0f6dc5396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e0f6dc5396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50186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e0f6dc5396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e0f6dc5396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91528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e0f6dc5396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e0f6dc5396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51106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e0f6dc5396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e0f6dc5396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6088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e0f6dc5396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e0f6dc5396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e0f6dc5396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e0f6dc5396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20266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e0f6dc5396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e0f6dc5396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78252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e0f6dc5396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e0f6dc5396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67658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e0f6dc5396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e0f6dc5396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71537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e0f6dc5396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e0f6dc5396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38640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e0f6dc5396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e0f6dc5396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40001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e0f6dc5396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e0f6dc5396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6111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e0f6dc5396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e0f6dc5396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1296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e0f6dc5396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e0f6dc5396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1928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e0f6dc5396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e0f6dc5396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8989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e0f7499671_17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e0f7499671_17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e0f6dc5396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e0f6dc5396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89891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e0f6dc5396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e0f6dc5396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98832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e0f6dc5396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e0f6dc5396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96929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e0f6dc5396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e0f6dc5396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48728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e0f6dc5396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e0f6dc5396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00453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e0f6dc5396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e0f6dc5396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49980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e0f6dc5396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e0f6dc5396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96929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e0f6dc5396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e0f6dc5396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48728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e0f6dc5396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e0f6dc5396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00453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e0f6dc5396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e0f6dc5396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5841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e0f7499671_5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e0f7499671_5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e0f6dc5396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e0f6dc5396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443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e0f6dc5396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e0f6dc5396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e0f6dc5396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e0f6dc5396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e0f7499671_5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e0f7499671_5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e0f7499671_5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1e0f7499671_5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s-419"/>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customXml" Target="../ink/ink1.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4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84.png"/></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91.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611050" y="191496"/>
            <a:ext cx="5017500" cy="15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419" dirty="0"/>
              <a:t>Diseño de base de Datos (TF) SS39</a:t>
            </a:r>
            <a:endParaRPr dirty="0"/>
          </a:p>
        </p:txBody>
      </p:sp>
      <p:sp>
        <p:nvSpPr>
          <p:cNvPr id="135" name="Google Shape;135;p13"/>
          <p:cNvSpPr txBox="1">
            <a:spLocks noGrp="1"/>
          </p:cNvSpPr>
          <p:nvPr>
            <p:ph type="subTitle" idx="1"/>
          </p:nvPr>
        </p:nvSpPr>
        <p:spPr>
          <a:xfrm>
            <a:off x="611050" y="2072655"/>
            <a:ext cx="7418525" cy="2080500"/>
          </a:xfrm>
          <a:prstGeom prst="rect">
            <a:avLst/>
          </a:prstGeom>
        </p:spPr>
        <p:txBody>
          <a:bodyPr spcFirstLastPara="1" wrap="square" lIns="91425" tIns="91425" rIns="91425" bIns="91425" anchor="t" anchorCtr="0">
            <a:noAutofit/>
          </a:bodyPr>
          <a:lstStyle/>
          <a:p>
            <a:pPr marL="457200" lvl="0" indent="-349567" algn="l" rtl="0">
              <a:lnSpc>
                <a:spcPct val="95000"/>
              </a:lnSpc>
              <a:spcBef>
                <a:spcPts val="0"/>
              </a:spcBef>
              <a:spcAft>
                <a:spcPts val="0"/>
              </a:spcAft>
              <a:buSzPts val="1905"/>
              <a:buFont typeface="Times New Roman"/>
              <a:buChar char="●"/>
            </a:pPr>
            <a:r>
              <a:rPr lang="es-419" sz="1904" b="1" dirty="0">
                <a:latin typeface="Times New Roman"/>
                <a:ea typeface="Times New Roman"/>
                <a:cs typeface="Times New Roman"/>
                <a:sym typeface="Times New Roman"/>
              </a:rPr>
              <a:t>Jean Paul Galarza </a:t>
            </a:r>
            <a:r>
              <a:rPr lang="es-419" sz="1904" b="1" dirty="0" err="1">
                <a:latin typeface="Times New Roman"/>
                <a:ea typeface="Times New Roman"/>
                <a:cs typeface="Times New Roman"/>
                <a:sym typeface="Times New Roman"/>
              </a:rPr>
              <a:t>Jinez</a:t>
            </a:r>
            <a:r>
              <a:rPr lang="es-419" sz="1904" b="1" dirty="0">
                <a:latin typeface="Times New Roman"/>
                <a:ea typeface="Times New Roman"/>
                <a:cs typeface="Times New Roman"/>
                <a:sym typeface="Times New Roman"/>
              </a:rPr>
              <a:t>                                  	u20201a288</a:t>
            </a:r>
            <a:endParaRPr sz="1904" b="1" dirty="0">
              <a:latin typeface="Times New Roman"/>
              <a:ea typeface="Times New Roman"/>
              <a:cs typeface="Times New Roman"/>
              <a:sym typeface="Times New Roman"/>
            </a:endParaRPr>
          </a:p>
          <a:p>
            <a:pPr marL="457200" lvl="0" indent="-349567" algn="l" rtl="0">
              <a:lnSpc>
                <a:spcPct val="95000"/>
              </a:lnSpc>
              <a:spcBef>
                <a:spcPts val="0"/>
              </a:spcBef>
              <a:spcAft>
                <a:spcPts val="0"/>
              </a:spcAft>
              <a:buSzPts val="1905"/>
              <a:buFont typeface="Times New Roman"/>
              <a:buChar char="●"/>
            </a:pPr>
            <a:r>
              <a:rPr lang="es-419" sz="1904" b="1" dirty="0">
                <a:latin typeface="Times New Roman"/>
                <a:ea typeface="Times New Roman"/>
                <a:cs typeface="Times New Roman"/>
                <a:sym typeface="Times New Roman"/>
              </a:rPr>
              <a:t>Jara Figueroa, Nemberk Jesús                     	u202120739</a:t>
            </a:r>
            <a:endParaRPr sz="1904" b="1" dirty="0">
              <a:latin typeface="Times New Roman"/>
              <a:ea typeface="Times New Roman"/>
              <a:cs typeface="Times New Roman"/>
              <a:sym typeface="Times New Roman"/>
            </a:endParaRPr>
          </a:p>
          <a:p>
            <a:pPr marL="457200" lvl="0" indent="-349567" algn="l" rtl="0">
              <a:lnSpc>
                <a:spcPct val="95000"/>
              </a:lnSpc>
              <a:spcBef>
                <a:spcPts val="0"/>
              </a:spcBef>
              <a:spcAft>
                <a:spcPts val="0"/>
              </a:spcAft>
              <a:buSzPts val="1905"/>
              <a:buFont typeface="Times New Roman"/>
              <a:buChar char="●"/>
            </a:pPr>
            <a:r>
              <a:rPr lang="es-419" sz="1904" b="1" dirty="0">
                <a:latin typeface="Times New Roman"/>
                <a:ea typeface="Times New Roman"/>
                <a:cs typeface="Times New Roman"/>
                <a:sym typeface="Times New Roman"/>
              </a:rPr>
              <a:t>Alarcón Saavedra, Sebastian Alberto        	u202219125</a:t>
            </a:r>
            <a:endParaRPr sz="1904" b="1" dirty="0">
              <a:latin typeface="Times New Roman"/>
              <a:ea typeface="Times New Roman"/>
              <a:cs typeface="Times New Roman"/>
              <a:sym typeface="Times New Roman"/>
            </a:endParaRPr>
          </a:p>
          <a:p>
            <a:pPr marL="457200" lvl="0" indent="-349567" algn="l" rtl="0">
              <a:lnSpc>
                <a:spcPct val="95000"/>
              </a:lnSpc>
              <a:spcBef>
                <a:spcPts val="0"/>
              </a:spcBef>
              <a:spcAft>
                <a:spcPts val="0"/>
              </a:spcAft>
              <a:buSzPts val="1905"/>
              <a:buFont typeface="Times New Roman"/>
              <a:buChar char="●"/>
            </a:pPr>
            <a:r>
              <a:rPr lang="es-419" sz="1904" b="1" dirty="0">
                <a:latin typeface="Times New Roman"/>
                <a:ea typeface="Times New Roman"/>
                <a:cs typeface="Times New Roman"/>
                <a:sym typeface="Times New Roman"/>
              </a:rPr>
              <a:t>García Zúñiga, Fred Alejandro                     	u202121129</a:t>
            </a:r>
            <a:endParaRPr sz="1904" b="1" dirty="0">
              <a:latin typeface="Times New Roman"/>
              <a:ea typeface="Times New Roman"/>
              <a:cs typeface="Times New Roman"/>
              <a:sym typeface="Times New Roman"/>
            </a:endParaRPr>
          </a:p>
          <a:p>
            <a:pPr marL="457200" lvl="0" indent="-349567" algn="l" rtl="0">
              <a:lnSpc>
                <a:spcPct val="95000"/>
              </a:lnSpc>
              <a:spcBef>
                <a:spcPts val="0"/>
              </a:spcBef>
              <a:spcAft>
                <a:spcPts val="0"/>
              </a:spcAft>
              <a:buSzPts val="1905"/>
              <a:buFont typeface="Times New Roman"/>
              <a:buChar char="●"/>
            </a:pPr>
            <a:r>
              <a:rPr lang="es-419" sz="1904" b="1" dirty="0" err="1">
                <a:latin typeface="Times New Roman"/>
                <a:ea typeface="Times New Roman"/>
                <a:cs typeface="Times New Roman"/>
                <a:sym typeface="Times New Roman"/>
              </a:rPr>
              <a:t>Rios</a:t>
            </a:r>
            <a:r>
              <a:rPr lang="es-419" sz="1904" b="1" dirty="0">
                <a:latin typeface="Times New Roman"/>
                <a:ea typeface="Times New Roman"/>
                <a:cs typeface="Times New Roman"/>
                <a:sym typeface="Times New Roman"/>
              </a:rPr>
              <a:t> Valderrama , </a:t>
            </a:r>
            <a:r>
              <a:rPr lang="es-419" sz="1904" b="1" dirty="0" err="1">
                <a:latin typeface="Times New Roman"/>
                <a:ea typeface="Times New Roman"/>
                <a:cs typeface="Times New Roman"/>
                <a:sym typeface="Times New Roman"/>
              </a:rPr>
              <a:t>Jhon</a:t>
            </a:r>
            <a:r>
              <a:rPr lang="es-419" sz="1904" b="1" dirty="0">
                <a:latin typeface="Times New Roman"/>
                <a:ea typeface="Times New Roman"/>
                <a:cs typeface="Times New Roman"/>
                <a:sym typeface="Times New Roman"/>
              </a:rPr>
              <a:t> Thomas                  	u202115670</a:t>
            </a:r>
            <a:endParaRPr sz="1904" b="1" dirty="0">
              <a:latin typeface="Times New Roman"/>
              <a:ea typeface="Times New Roman"/>
              <a:cs typeface="Times New Roman"/>
              <a:sym typeface="Times New Roman"/>
            </a:endParaRPr>
          </a:p>
          <a:p>
            <a:pPr marL="457200" lvl="0" indent="-349567" algn="l" rtl="0">
              <a:lnSpc>
                <a:spcPct val="95000"/>
              </a:lnSpc>
              <a:spcBef>
                <a:spcPts val="0"/>
              </a:spcBef>
              <a:spcAft>
                <a:spcPts val="0"/>
              </a:spcAft>
              <a:buSzPts val="1905"/>
              <a:buFont typeface="Times New Roman"/>
              <a:buChar char="●"/>
            </a:pPr>
            <a:r>
              <a:rPr lang="es-419" sz="1904" b="1" dirty="0">
                <a:latin typeface="Times New Roman"/>
                <a:ea typeface="Times New Roman"/>
                <a:cs typeface="Times New Roman"/>
                <a:sym typeface="Times New Roman"/>
              </a:rPr>
              <a:t>Ricaldi </a:t>
            </a:r>
            <a:r>
              <a:rPr lang="es-419" sz="1904" b="1" dirty="0" err="1">
                <a:latin typeface="Times New Roman"/>
                <a:ea typeface="Times New Roman"/>
                <a:cs typeface="Times New Roman"/>
                <a:sym typeface="Times New Roman"/>
              </a:rPr>
              <a:t>Solis</a:t>
            </a:r>
            <a:r>
              <a:rPr lang="es-419" sz="1904" b="1" dirty="0">
                <a:latin typeface="Times New Roman"/>
                <a:ea typeface="Times New Roman"/>
                <a:cs typeface="Times New Roman"/>
                <a:sym typeface="Times New Roman"/>
              </a:rPr>
              <a:t> , </a:t>
            </a:r>
            <a:r>
              <a:rPr lang="es-419" sz="1904" b="1" dirty="0" err="1">
                <a:latin typeface="Times New Roman"/>
                <a:ea typeface="Times New Roman"/>
                <a:cs typeface="Times New Roman"/>
                <a:sym typeface="Times New Roman"/>
              </a:rPr>
              <a:t>Pieero</a:t>
            </a:r>
            <a:r>
              <a:rPr lang="es-419" sz="1904" b="1" dirty="0">
                <a:latin typeface="Times New Roman"/>
                <a:ea typeface="Times New Roman"/>
                <a:cs typeface="Times New Roman"/>
                <a:sym typeface="Times New Roman"/>
              </a:rPr>
              <a:t>                                        	u202021977</a:t>
            </a:r>
            <a:endParaRPr sz="1904" b="1" dirty="0">
              <a:latin typeface="Times New Roman"/>
              <a:ea typeface="Times New Roman"/>
              <a:cs typeface="Times New Roman"/>
              <a:sym typeface="Times New Roman"/>
            </a:endParaRPr>
          </a:p>
          <a:p>
            <a:pPr marL="0" lvl="0" indent="0" algn="l" rtl="0">
              <a:lnSpc>
                <a:spcPct val="80000"/>
              </a:lnSpc>
              <a:spcBef>
                <a:spcPts val="0"/>
              </a:spcBef>
              <a:spcAft>
                <a:spcPts val="0"/>
              </a:spcAft>
              <a:buSzPts val="605"/>
              <a:buNone/>
            </a:pPr>
            <a:endParaRPr sz="715" dirty="0"/>
          </a:p>
        </p:txBody>
      </p:sp>
      <p:pic>
        <p:nvPicPr>
          <p:cNvPr id="136" name="Google Shape;136;p13"/>
          <p:cNvPicPr preferRelativeResize="0"/>
          <p:nvPr/>
        </p:nvPicPr>
        <p:blipFill>
          <a:blip r:embed="rId3">
            <a:alphaModFix/>
          </a:blip>
          <a:stretch>
            <a:fillRect/>
          </a:stretch>
        </p:blipFill>
        <p:spPr>
          <a:xfrm>
            <a:off x="6990246" y="191496"/>
            <a:ext cx="1839125" cy="1839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2"/>
          <p:cNvSpPr txBox="1">
            <a:spLocks noGrp="1"/>
          </p:cNvSpPr>
          <p:nvPr>
            <p:ph type="title"/>
          </p:nvPr>
        </p:nvSpPr>
        <p:spPr>
          <a:xfrm>
            <a:off x="1238250" y="215975"/>
            <a:ext cx="7038900" cy="914100"/>
          </a:xfrm>
          <a:prstGeom prst="rect">
            <a:avLst/>
          </a:prstGeom>
        </p:spPr>
        <p:txBody>
          <a:bodyPr spcFirstLastPara="1" wrap="square" lIns="91425" tIns="91425" rIns="91425" bIns="91425" anchor="t" anchorCtr="0">
            <a:normAutofit/>
          </a:bodyPr>
          <a:lstStyle/>
          <a:p>
            <a:pPr marL="0" lvl="0" indent="0" algn="l" rtl="0">
              <a:spcBef>
                <a:spcPts val="1200"/>
              </a:spcBef>
              <a:spcAft>
                <a:spcPts val="1200"/>
              </a:spcAft>
              <a:buNone/>
            </a:pPr>
            <a:r>
              <a:rPr lang="es-419" sz="2300" b="1">
                <a:solidFill>
                  <a:srgbClr val="FFFF00"/>
                </a:solidFill>
                <a:latin typeface="Arial"/>
                <a:ea typeface="Arial"/>
                <a:cs typeface="Arial"/>
                <a:sym typeface="Arial"/>
              </a:rPr>
              <a:t>CANVAS:</a:t>
            </a:r>
            <a:endParaRPr sz="4600">
              <a:solidFill>
                <a:srgbClr val="FFFF00"/>
              </a:solidFill>
            </a:endParaRPr>
          </a:p>
        </p:txBody>
      </p:sp>
      <p:pic>
        <p:nvPicPr>
          <p:cNvPr id="203" name="Google Shape;203;p22"/>
          <p:cNvPicPr preferRelativeResize="0"/>
          <p:nvPr/>
        </p:nvPicPr>
        <p:blipFill>
          <a:blip r:embed="rId3">
            <a:alphaModFix/>
          </a:blip>
          <a:stretch>
            <a:fillRect/>
          </a:stretch>
        </p:blipFill>
        <p:spPr>
          <a:xfrm>
            <a:off x="7936100" y="0"/>
            <a:ext cx="1207900" cy="1207900"/>
          </a:xfrm>
          <a:prstGeom prst="rect">
            <a:avLst/>
          </a:prstGeom>
          <a:noFill/>
          <a:ln>
            <a:noFill/>
          </a:ln>
        </p:spPr>
      </p:pic>
      <p:pic>
        <p:nvPicPr>
          <p:cNvPr id="204" name="Google Shape;204;p22"/>
          <p:cNvPicPr preferRelativeResize="0"/>
          <p:nvPr/>
        </p:nvPicPr>
        <p:blipFill>
          <a:blip r:embed="rId4">
            <a:alphaModFix/>
          </a:blip>
          <a:stretch>
            <a:fillRect/>
          </a:stretch>
        </p:blipFill>
        <p:spPr>
          <a:xfrm>
            <a:off x="740650" y="826975"/>
            <a:ext cx="7195450" cy="3669425"/>
          </a:xfrm>
          <a:prstGeom prst="rect">
            <a:avLst/>
          </a:prstGeom>
          <a:noFill/>
          <a:ln>
            <a:noFill/>
          </a:ln>
        </p:spPr>
      </p:pic>
      <p:sp>
        <p:nvSpPr>
          <p:cNvPr id="205" name="Google Shape;205;p22"/>
          <p:cNvSpPr txBox="1"/>
          <p:nvPr/>
        </p:nvSpPr>
        <p:spPr>
          <a:xfrm>
            <a:off x="496075" y="4407075"/>
            <a:ext cx="80250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900" b="1"/>
              <a:t>LINK : </a:t>
            </a:r>
            <a:r>
              <a:rPr lang="es-419" sz="800" b="1">
                <a:solidFill>
                  <a:srgbClr val="4A86E8"/>
                </a:solidFill>
              </a:rPr>
              <a:t>https://miro.com/welcomeonboard/Qk96RHhpMWJMZTJSc0g3Tnd1Q0lxeTkzZHd6OXhwVlNHVHIwaEV3QjlGcDRUU0tHaFZOd3U5OEk0RjBPN0Z5VnwzMDc0NDU3MzQ5OTE0MjE3MDAxfDI=?share_link_id=556438311222</a:t>
            </a: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3"/>
          <p:cNvSpPr txBox="1">
            <a:spLocks noGrp="1"/>
          </p:cNvSpPr>
          <p:nvPr>
            <p:ph type="title"/>
          </p:nvPr>
        </p:nvSpPr>
        <p:spPr>
          <a:xfrm>
            <a:off x="1238250" y="844100"/>
            <a:ext cx="7038900" cy="914100"/>
          </a:xfrm>
          <a:prstGeom prst="rect">
            <a:avLst/>
          </a:prstGeom>
        </p:spPr>
        <p:txBody>
          <a:bodyPr spcFirstLastPara="1" wrap="square" lIns="91425" tIns="91425" rIns="91425" bIns="91425" anchor="t" anchorCtr="0">
            <a:normAutofit/>
          </a:bodyPr>
          <a:lstStyle/>
          <a:p>
            <a:pPr marL="0" lvl="0" indent="0" algn="l" rtl="0">
              <a:spcBef>
                <a:spcPts val="1200"/>
              </a:spcBef>
              <a:spcAft>
                <a:spcPts val="1200"/>
              </a:spcAft>
              <a:buNone/>
            </a:pPr>
            <a:r>
              <a:rPr lang="es-419" sz="2300" b="1">
                <a:solidFill>
                  <a:srgbClr val="FFFF00"/>
                </a:solidFill>
                <a:latin typeface="Arial"/>
                <a:ea typeface="Arial"/>
                <a:cs typeface="Arial"/>
                <a:sym typeface="Arial"/>
              </a:rPr>
              <a:t>SEGMENTO OBJETIVO:</a:t>
            </a:r>
            <a:endParaRPr sz="4600">
              <a:solidFill>
                <a:srgbClr val="FFFF00"/>
              </a:solidFill>
            </a:endParaRPr>
          </a:p>
        </p:txBody>
      </p:sp>
      <p:pic>
        <p:nvPicPr>
          <p:cNvPr id="211" name="Google Shape;211;p23"/>
          <p:cNvPicPr preferRelativeResize="0"/>
          <p:nvPr/>
        </p:nvPicPr>
        <p:blipFill>
          <a:blip r:embed="rId3">
            <a:alphaModFix/>
          </a:blip>
          <a:stretch>
            <a:fillRect/>
          </a:stretch>
        </p:blipFill>
        <p:spPr>
          <a:xfrm>
            <a:off x="7936100" y="0"/>
            <a:ext cx="1207900" cy="1207900"/>
          </a:xfrm>
          <a:prstGeom prst="rect">
            <a:avLst/>
          </a:prstGeom>
          <a:noFill/>
          <a:ln>
            <a:noFill/>
          </a:ln>
        </p:spPr>
      </p:pic>
      <p:sp>
        <p:nvSpPr>
          <p:cNvPr id="212" name="Google Shape;212;p23"/>
          <p:cNvSpPr txBox="1"/>
          <p:nvPr/>
        </p:nvSpPr>
        <p:spPr>
          <a:xfrm>
            <a:off x="789600" y="1950125"/>
            <a:ext cx="79362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200" b="1">
                <a:solidFill>
                  <a:schemeClr val="lt1"/>
                </a:solidFill>
              </a:rPr>
              <a:t>Segmentación geográfica: </a:t>
            </a:r>
            <a:r>
              <a:rPr lang="es-419" sz="1200">
                <a:solidFill>
                  <a:schemeClr val="lt1"/>
                </a:solidFill>
              </a:rPr>
              <a:t>Al segmentar el mercado según las características del lugar donde se ofrecerá el producto, se logra posicionar la marca de manera efectiva.</a:t>
            </a:r>
            <a:endParaRPr sz="1200" b="1">
              <a:solidFill>
                <a:schemeClr val="lt1"/>
              </a:solidFill>
            </a:endParaRPr>
          </a:p>
          <a:p>
            <a:pPr marL="0" lvl="0" indent="0" algn="l" rtl="0">
              <a:spcBef>
                <a:spcPts val="0"/>
              </a:spcBef>
              <a:spcAft>
                <a:spcPts val="0"/>
              </a:spcAft>
              <a:buNone/>
            </a:pPr>
            <a:endParaRPr sz="1200" b="1">
              <a:solidFill>
                <a:schemeClr val="lt1"/>
              </a:solidFill>
            </a:endParaRPr>
          </a:p>
          <a:p>
            <a:pPr marL="0" lvl="0" indent="0" algn="l" rtl="0">
              <a:spcBef>
                <a:spcPts val="0"/>
              </a:spcBef>
              <a:spcAft>
                <a:spcPts val="0"/>
              </a:spcAft>
              <a:buNone/>
            </a:pPr>
            <a:r>
              <a:rPr lang="es-419" sz="1200" b="1">
                <a:solidFill>
                  <a:schemeClr val="lt1"/>
                </a:solidFill>
              </a:rPr>
              <a:t>Segmentación demográfica: </a:t>
            </a:r>
            <a:r>
              <a:rPr lang="es-419" sz="1200">
                <a:solidFill>
                  <a:schemeClr val="lt1"/>
                </a:solidFill>
              </a:rPr>
              <a:t>Para mejorar nuestro servicio y brindar una atención personalizada, es importante segmentar el mercado en base a variables como edad, nacionalidad, sexo, ingresos y ocupación. </a:t>
            </a:r>
            <a:endParaRPr sz="1200" b="1">
              <a:solidFill>
                <a:schemeClr val="lt1"/>
              </a:solidFill>
            </a:endParaRPr>
          </a:p>
          <a:p>
            <a:pPr marL="0" lvl="0" indent="0" algn="l" rtl="0">
              <a:spcBef>
                <a:spcPts val="0"/>
              </a:spcBef>
              <a:spcAft>
                <a:spcPts val="0"/>
              </a:spcAft>
              <a:buNone/>
            </a:pPr>
            <a:endParaRPr sz="1200" b="1">
              <a:solidFill>
                <a:schemeClr val="lt1"/>
              </a:solidFill>
            </a:endParaRPr>
          </a:p>
          <a:p>
            <a:pPr marL="0" lvl="0" indent="0" algn="l" rtl="0">
              <a:spcBef>
                <a:spcPts val="0"/>
              </a:spcBef>
              <a:spcAft>
                <a:spcPts val="0"/>
              </a:spcAft>
              <a:buNone/>
            </a:pPr>
            <a:r>
              <a:rPr lang="es-419" sz="1200" b="1">
                <a:solidFill>
                  <a:schemeClr val="lt1"/>
                </a:solidFill>
              </a:rPr>
              <a:t>Segmentación psicográfica: </a:t>
            </a:r>
            <a:r>
              <a:rPr lang="es-419" sz="1200">
                <a:solidFill>
                  <a:schemeClr val="lt1"/>
                </a:solidFill>
              </a:rPr>
              <a:t>Podemos observar que las variables del segmento psicográfico de los estudiantes que acceden a nuestro servicio de asesoría pueden variar mucho debido a las diferentes actitudes de cada uno. </a:t>
            </a:r>
            <a:endParaRPr sz="1200" b="1">
              <a:solidFill>
                <a:schemeClr val="lt1"/>
              </a:solidFill>
            </a:endParaRPr>
          </a:p>
          <a:p>
            <a:pPr marL="0" lvl="0" indent="0" algn="l" rtl="0">
              <a:spcBef>
                <a:spcPts val="0"/>
              </a:spcBef>
              <a:spcAft>
                <a:spcPts val="0"/>
              </a:spcAft>
              <a:buNone/>
            </a:pPr>
            <a:endParaRPr sz="12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4"/>
          <p:cNvSpPr txBox="1">
            <a:spLocks noGrp="1"/>
          </p:cNvSpPr>
          <p:nvPr>
            <p:ph type="title"/>
          </p:nvPr>
        </p:nvSpPr>
        <p:spPr>
          <a:xfrm>
            <a:off x="1297500" y="393750"/>
            <a:ext cx="7038900" cy="689983"/>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419" b="1" dirty="0">
                <a:solidFill>
                  <a:srgbClr val="FFFF00"/>
                </a:solidFill>
                <a:latin typeface="Arial"/>
                <a:ea typeface="Arial"/>
                <a:cs typeface="Arial"/>
                <a:sym typeface="Arial"/>
              </a:rPr>
              <a:t> </a:t>
            </a:r>
            <a:r>
              <a:rPr lang="es-MX" b="1" dirty="0">
                <a:solidFill>
                  <a:srgbClr val="FFFF00"/>
                </a:solidFill>
                <a:latin typeface="Arial"/>
                <a:cs typeface="Arial"/>
              </a:rPr>
              <a:t>Competidores</a:t>
            </a:r>
            <a:endParaRPr b="1" dirty="0">
              <a:solidFill>
                <a:srgbClr val="FFFF00"/>
              </a:solidFill>
              <a:latin typeface="Arial"/>
              <a:cs typeface="Arial"/>
              <a:sym typeface="Arial"/>
            </a:endParaRPr>
          </a:p>
        </p:txBody>
      </p:sp>
      <p:sp>
        <p:nvSpPr>
          <p:cNvPr id="3" name="CuadroTexto 2">
            <a:extLst>
              <a:ext uri="{FF2B5EF4-FFF2-40B4-BE49-F238E27FC236}">
                <a16:creationId xmlns:a16="http://schemas.microsoft.com/office/drawing/2014/main" id="{84315D0E-B0B2-44F6-5232-66793DBA5BED}"/>
              </a:ext>
            </a:extLst>
          </p:cNvPr>
          <p:cNvSpPr txBox="1"/>
          <p:nvPr/>
        </p:nvSpPr>
        <p:spPr>
          <a:xfrm>
            <a:off x="1148061" y="1095022"/>
            <a:ext cx="1549983" cy="646331"/>
          </a:xfrm>
          <a:prstGeom prst="rect">
            <a:avLst/>
          </a:prstGeom>
          <a:noFill/>
        </p:spPr>
        <p:txBody>
          <a:bodyPr wrap="square">
            <a:spAutoFit/>
          </a:bodyPr>
          <a:lstStyle/>
          <a:p>
            <a:pPr rtl="0">
              <a:spcBef>
                <a:spcPts val="0"/>
              </a:spcBef>
              <a:spcAft>
                <a:spcPts val="0"/>
              </a:spcAft>
            </a:pPr>
            <a:r>
              <a:rPr lang="es-MX" sz="1200" b="1" i="0" u="sng" dirty="0">
                <a:solidFill>
                  <a:schemeClr val="bg1"/>
                </a:solidFill>
                <a:effectLst/>
                <a:latin typeface="Arial" panose="020B0604020202020204" pitchFamily="34" charset="0"/>
              </a:rPr>
              <a:t>Khan </a:t>
            </a:r>
            <a:r>
              <a:rPr lang="es-MX" sz="1200" b="1" i="0" u="sng" dirty="0" err="1">
                <a:solidFill>
                  <a:schemeClr val="bg1"/>
                </a:solidFill>
                <a:effectLst/>
                <a:latin typeface="Arial" panose="020B0604020202020204" pitchFamily="34" charset="0"/>
              </a:rPr>
              <a:t>Academy</a:t>
            </a:r>
            <a:r>
              <a:rPr lang="es-MX" sz="1200" b="1" i="0" u="sng" dirty="0">
                <a:solidFill>
                  <a:schemeClr val="bg1"/>
                </a:solidFill>
                <a:effectLst/>
                <a:latin typeface="Arial" panose="020B0604020202020204" pitchFamily="34" charset="0"/>
              </a:rPr>
              <a:t>:</a:t>
            </a:r>
            <a:r>
              <a:rPr lang="es-MX" sz="1200" b="0" i="0" u="none" strike="noStrike" dirty="0">
                <a:solidFill>
                  <a:schemeClr val="bg1"/>
                </a:solidFill>
                <a:effectLst/>
                <a:latin typeface="Arial" panose="020B0604020202020204" pitchFamily="34" charset="0"/>
              </a:rPr>
              <a:t>  </a:t>
            </a:r>
            <a:endParaRPr lang="es-MX" sz="1200" b="0" dirty="0">
              <a:solidFill>
                <a:schemeClr val="bg1"/>
              </a:solidFill>
              <a:effectLst/>
            </a:endParaRPr>
          </a:p>
          <a:p>
            <a:br>
              <a:rPr lang="es-MX" sz="1200" b="0" dirty="0">
                <a:solidFill>
                  <a:schemeClr val="bg1"/>
                </a:solidFill>
                <a:effectLst/>
              </a:rPr>
            </a:br>
            <a:endParaRPr lang="es-MX" sz="1200" dirty="0">
              <a:solidFill>
                <a:schemeClr val="bg1"/>
              </a:solidFill>
            </a:endParaRPr>
          </a:p>
        </p:txBody>
      </p:sp>
      <p:pic>
        <p:nvPicPr>
          <p:cNvPr id="1026" name="Picture 2" descr="Plataforma Khan Academy para ejercitar matemáticas | Educando Juntos">
            <a:extLst>
              <a:ext uri="{FF2B5EF4-FFF2-40B4-BE49-F238E27FC236}">
                <a16:creationId xmlns:a16="http://schemas.microsoft.com/office/drawing/2014/main" id="{3A2B5650-E237-8F1C-9FA0-9C53FA9C4E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049" y="1617175"/>
            <a:ext cx="2185106" cy="2185106"/>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6098FCA9-0B47-2853-6C00-91A38BF1CAC1}"/>
              </a:ext>
            </a:extLst>
          </p:cNvPr>
          <p:cNvSpPr txBox="1"/>
          <p:nvPr/>
        </p:nvSpPr>
        <p:spPr>
          <a:xfrm>
            <a:off x="4306128" y="1083733"/>
            <a:ext cx="1021644" cy="307777"/>
          </a:xfrm>
          <a:prstGeom prst="rect">
            <a:avLst/>
          </a:prstGeom>
          <a:noFill/>
        </p:spPr>
        <p:txBody>
          <a:bodyPr wrap="square">
            <a:spAutoFit/>
          </a:bodyPr>
          <a:lstStyle/>
          <a:p>
            <a:pPr rtl="0">
              <a:spcBef>
                <a:spcPts val="0"/>
              </a:spcBef>
              <a:spcAft>
                <a:spcPts val="0"/>
              </a:spcAft>
            </a:pPr>
            <a:r>
              <a:rPr lang="es-MX" sz="1400" b="1" i="0" u="sng" dirty="0">
                <a:solidFill>
                  <a:schemeClr val="bg1"/>
                </a:solidFill>
                <a:effectLst/>
                <a:latin typeface="Arial" panose="020B0604020202020204" pitchFamily="34" charset="0"/>
              </a:rPr>
              <a:t>Scribd</a:t>
            </a:r>
            <a:r>
              <a:rPr lang="es-MX" sz="1400" b="0" i="0" u="none" strike="noStrike" dirty="0">
                <a:solidFill>
                  <a:schemeClr val="bg1"/>
                </a:solidFill>
                <a:effectLst/>
                <a:latin typeface="Arial" panose="020B0604020202020204" pitchFamily="34" charset="0"/>
              </a:rPr>
              <a:t>: </a:t>
            </a:r>
            <a:endParaRPr lang="es-MX" sz="1400" b="0" dirty="0">
              <a:solidFill>
                <a:schemeClr val="bg1"/>
              </a:solidFill>
              <a:effectLst/>
            </a:endParaRPr>
          </a:p>
        </p:txBody>
      </p:sp>
      <p:sp>
        <p:nvSpPr>
          <p:cNvPr id="7" name="CuadroTexto 6">
            <a:extLst>
              <a:ext uri="{FF2B5EF4-FFF2-40B4-BE49-F238E27FC236}">
                <a16:creationId xmlns:a16="http://schemas.microsoft.com/office/drawing/2014/main" id="{DE6B4E41-59BE-BBB3-2752-97DA707D5BA3}"/>
              </a:ext>
            </a:extLst>
          </p:cNvPr>
          <p:cNvSpPr txBox="1"/>
          <p:nvPr/>
        </p:nvSpPr>
        <p:spPr>
          <a:xfrm>
            <a:off x="6530625" y="1160800"/>
            <a:ext cx="1281289" cy="307777"/>
          </a:xfrm>
          <a:prstGeom prst="rect">
            <a:avLst/>
          </a:prstGeom>
          <a:noFill/>
        </p:spPr>
        <p:txBody>
          <a:bodyPr wrap="square">
            <a:spAutoFit/>
          </a:bodyPr>
          <a:lstStyle/>
          <a:p>
            <a:pPr rtl="0">
              <a:spcBef>
                <a:spcPts val="0"/>
              </a:spcBef>
              <a:spcAft>
                <a:spcPts val="0"/>
              </a:spcAft>
            </a:pPr>
            <a:r>
              <a:rPr lang="es-MX" sz="1400" b="1" i="0" u="sng" dirty="0" err="1">
                <a:solidFill>
                  <a:schemeClr val="bg1"/>
                </a:solidFill>
                <a:effectLst/>
                <a:latin typeface="Arial" panose="020B0604020202020204" pitchFamily="34" charset="0"/>
              </a:rPr>
              <a:t>ClassDojo</a:t>
            </a:r>
            <a:r>
              <a:rPr lang="es-MX" sz="1400" b="1" i="0" u="sng" dirty="0">
                <a:solidFill>
                  <a:schemeClr val="bg1"/>
                </a:solidFill>
                <a:effectLst/>
                <a:latin typeface="Arial" panose="020B0604020202020204" pitchFamily="34" charset="0"/>
              </a:rPr>
              <a:t>:</a:t>
            </a:r>
            <a:r>
              <a:rPr lang="es-MX" sz="1400" b="0" i="0" u="none" strike="noStrike" dirty="0">
                <a:solidFill>
                  <a:schemeClr val="bg1"/>
                </a:solidFill>
                <a:effectLst/>
                <a:latin typeface="Arial" panose="020B0604020202020204" pitchFamily="34" charset="0"/>
              </a:rPr>
              <a:t>  </a:t>
            </a:r>
            <a:endParaRPr lang="es-MX" sz="1400" b="0" dirty="0">
              <a:solidFill>
                <a:schemeClr val="bg1"/>
              </a:solidFill>
              <a:effectLst/>
            </a:endParaRPr>
          </a:p>
        </p:txBody>
      </p:sp>
      <p:pic>
        <p:nvPicPr>
          <p:cNvPr id="1028" name="Picture 4" descr="Descargar archivos de Scribd.com sin restricciones - Familia TIC">
            <a:extLst>
              <a:ext uri="{FF2B5EF4-FFF2-40B4-BE49-F238E27FC236}">
                <a16:creationId xmlns:a16="http://schemas.microsoft.com/office/drawing/2014/main" id="{EB5E8776-4E94-D827-8F47-40E3046EC4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4571" y="1624008"/>
            <a:ext cx="2623340" cy="217827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lassDojo: Aula y hogar - Apps en Google Play">
            <a:extLst>
              <a:ext uri="{FF2B5EF4-FFF2-40B4-BE49-F238E27FC236}">
                <a16:creationId xmlns:a16="http://schemas.microsoft.com/office/drawing/2014/main" id="{0C205C5D-7AB8-030D-4896-EEC59896B2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83022" y="1741353"/>
            <a:ext cx="2099734" cy="20997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37"/>
          <p:cNvSpPr txBox="1">
            <a:spLocks noGrp="1"/>
          </p:cNvSpPr>
          <p:nvPr>
            <p:ph type="title"/>
          </p:nvPr>
        </p:nvSpPr>
        <p:spPr>
          <a:xfrm>
            <a:off x="1238250" y="580050"/>
            <a:ext cx="7038900" cy="591000"/>
          </a:xfrm>
          <a:prstGeom prst="rect">
            <a:avLst/>
          </a:prstGeom>
        </p:spPr>
        <p:txBody>
          <a:bodyPr spcFirstLastPara="1" wrap="square" lIns="91425" tIns="91425" rIns="91425" bIns="91425" anchor="t" anchorCtr="0">
            <a:normAutofit fontScale="90000"/>
          </a:bodyPr>
          <a:lstStyle/>
          <a:p>
            <a:pPr marL="0" lvl="0" indent="0" algn="l" rtl="0">
              <a:spcBef>
                <a:spcPts val="1200"/>
              </a:spcBef>
              <a:spcAft>
                <a:spcPts val="1200"/>
              </a:spcAft>
              <a:buNone/>
            </a:pPr>
            <a:r>
              <a:rPr lang="es-419" sz="2300" b="1">
                <a:solidFill>
                  <a:srgbClr val="FFFF00"/>
                </a:solidFill>
                <a:latin typeface="Arial"/>
                <a:ea typeface="Arial"/>
                <a:cs typeface="Arial"/>
                <a:sym typeface="Arial"/>
              </a:rPr>
              <a:t>Estrategias y tácticas frente a competidores:</a:t>
            </a:r>
            <a:endParaRPr sz="4600">
              <a:solidFill>
                <a:srgbClr val="FFFF00"/>
              </a:solidFill>
            </a:endParaRPr>
          </a:p>
        </p:txBody>
      </p:sp>
      <p:sp>
        <p:nvSpPr>
          <p:cNvPr id="267" name="Google Shape;267;p37"/>
          <p:cNvSpPr txBox="1">
            <a:spLocks noGrp="1"/>
          </p:cNvSpPr>
          <p:nvPr>
            <p:ph type="body" idx="1"/>
          </p:nvPr>
        </p:nvSpPr>
        <p:spPr>
          <a:xfrm>
            <a:off x="1090825" y="1452750"/>
            <a:ext cx="2388000" cy="7746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Font typeface="Comic Sans MS"/>
              <a:buChar char="●"/>
            </a:pPr>
            <a:r>
              <a:rPr lang="es-419" sz="1400">
                <a:latin typeface="Comic Sans MS"/>
                <a:ea typeface="Comic Sans MS"/>
                <a:cs typeface="Comic Sans MS"/>
                <a:sym typeface="Comic Sans MS"/>
              </a:rPr>
              <a:t>Diferenciación</a:t>
            </a:r>
            <a:endParaRPr sz="1400">
              <a:latin typeface="Comic Sans MS"/>
              <a:ea typeface="Comic Sans MS"/>
              <a:cs typeface="Comic Sans MS"/>
              <a:sym typeface="Comic Sans MS"/>
            </a:endParaRPr>
          </a:p>
        </p:txBody>
      </p:sp>
      <p:sp>
        <p:nvSpPr>
          <p:cNvPr id="269" name="Google Shape;269;p37"/>
          <p:cNvSpPr txBox="1">
            <a:spLocks noGrp="1"/>
          </p:cNvSpPr>
          <p:nvPr>
            <p:ph type="body" idx="4294967295"/>
          </p:nvPr>
        </p:nvSpPr>
        <p:spPr>
          <a:xfrm>
            <a:off x="6321425" y="1320800"/>
            <a:ext cx="2822575" cy="774700"/>
          </a:xfrm>
          <a:prstGeom prst="rect">
            <a:avLst/>
          </a:prstGeom>
        </p:spPr>
        <p:txBody>
          <a:bodyPr spcFirstLastPara="1" wrap="square" lIns="91425" tIns="91425" rIns="91425" bIns="91425" anchor="t" anchorCtr="0">
            <a:normAutofit/>
          </a:bodyPr>
          <a:lstStyle/>
          <a:p>
            <a:pPr marL="457200" marR="0" lvl="0" indent="-311150" algn="l" rtl="0">
              <a:lnSpc>
                <a:spcPct val="115000"/>
              </a:lnSpc>
              <a:spcBef>
                <a:spcPts val="0"/>
              </a:spcBef>
              <a:spcAft>
                <a:spcPts val="0"/>
              </a:spcAft>
              <a:buSzPts val="1300"/>
              <a:buChar char="●"/>
            </a:pPr>
            <a:r>
              <a:rPr lang="es-419" sz="1400">
                <a:latin typeface="Comic Sans MS"/>
                <a:ea typeface="Comic Sans MS"/>
                <a:cs typeface="Comic Sans MS"/>
                <a:sym typeface="Comic Sans MS"/>
              </a:rPr>
              <a:t>Alianzas</a:t>
            </a:r>
            <a:r>
              <a:rPr lang="es-419"/>
              <a:t> </a:t>
            </a:r>
            <a:r>
              <a:rPr lang="es-419" sz="1400">
                <a:latin typeface="Comic Sans MS"/>
                <a:ea typeface="Comic Sans MS"/>
                <a:cs typeface="Comic Sans MS"/>
                <a:sym typeface="Comic Sans MS"/>
              </a:rPr>
              <a:t>estratégicas</a:t>
            </a:r>
            <a:endParaRPr/>
          </a:p>
        </p:txBody>
      </p:sp>
      <p:sp>
        <p:nvSpPr>
          <p:cNvPr id="270" name="Google Shape;270;p37"/>
          <p:cNvSpPr txBox="1">
            <a:spLocks noGrp="1"/>
          </p:cNvSpPr>
          <p:nvPr>
            <p:ph type="body" idx="4294967295"/>
          </p:nvPr>
        </p:nvSpPr>
        <p:spPr>
          <a:xfrm>
            <a:off x="0" y="2533650"/>
            <a:ext cx="2387600" cy="7747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Font typeface="Comic Sans MS"/>
              <a:buChar char="●"/>
            </a:pPr>
            <a:r>
              <a:rPr lang="es-419" sz="1400" dirty="0">
                <a:latin typeface="Comic Sans MS"/>
                <a:ea typeface="Comic Sans MS"/>
                <a:cs typeface="Comic Sans MS"/>
                <a:sym typeface="Comic Sans MS"/>
              </a:rPr>
              <a:t>Mejorar la accesibilidad</a:t>
            </a:r>
            <a:endParaRPr sz="1400" dirty="0">
              <a:latin typeface="Comic Sans MS"/>
              <a:ea typeface="Comic Sans MS"/>
              <a:cs typeface="Comic Sans MS"/>
              <a:sym typeface="Comic Sans MS"/>
            </a:endParaRPr>
          </a:p>
        </p:txBody>
      </p:sp>
      <p:sp>
        <p:nvSpPr>
          <p:cNvPr id="271" name="Google Shape;271;p37"/>
          <p:cNvSpPr txBox="1">
            <a:spLocks noGrp="1"/>
          </p:cNvSpPr>
          <p:nvPr>
            <p:ph type="body" idx="4294967295"/>
          </p:nvPr>
        </p:nvSpPr>
        <p:spPr>
          <a:xfrm>
            <a:off x="6321425" y="2832100"/>
            <a:ext cx="2822575" cy="774700"/>
          </a:xfrm>
          <a:prstGeom prst="rect">
            <a:avLst/>
          </a:prstGeom>
        </p:spPr>
        <p:txBody>
          <a:bodyPr spcFirstLastPara="1" wrap="square" lIns="91425" tIns="91425" rIns="91425" bIns="91425" anchor="t" anchorCtr="0">
            <a:normAutofit/>
          </a:bodyPr>
          <a:lstStyle/>
          <a:p>
            <a:pPr marL="457200" marR="0" lvl="0" indent="-317500" algn="l" rtl="0">
              <a:lnSpc>
                <a:spcPct val="115000"/>
              </a:lnSpc>
              <a:spcBef>
                <a:spcPts val="0"/>
              </a:spcBef>
              <a:spcAft>
                <a:spcPts val="0"/>
              </a:spcAft>
              <a:buSzPts val="1400"/>
              <a:buFont typeface="Comic Sans MS"/>
              <a:buChar char="●"/>
            </a:pPr>
            <a:r>
              <a:rPr lang="es-419" sz="1400" dirty="0">
                <a:latin typeface="Comic Sans MS"/>
                <a:ea typeface="Comic Sans MS"/>
                <a:cs typeface="Comic Sans MS"/>
                <a:sym typeface="Comic Sans MS"/>
              </a:rPr>
              <a:t>Enfoques en mercado nicho</a:t>
            </a:r>
            <a:endParaRPr dirty="0"/>
          </a:p>
        </p:txBody>
      </p:sp>
      <p:sp>
        <p:nvSpPr>
          <p:cNvPr id="272" name="Google Shape;272;p37"/>
          <p:cNvSpPr txBox="1">
            <a:spLocks noGrp="1"/>
          </p:cNvSpPr>
          <p:nvPr>
            <p:ph type="body" idx="4294967295"/>
          </p:nvPr>
        </p:nvSpPr>
        <p:spPr>
          <a:xfrm>
            <a:off x="0" y="3994150"/>
            <a:ext cx="2387600" cy="774700"/>
          </a:xfrm>
          <a:prstGeom prst="rect">
            <a:avLst/>
          </a:prstGeom>
        </p:spPr>
        <p:txBody>
          <a:bodyPr spcFirstLastPara="1" wrap="square" lIns="91425" tIns="91425" rIns="91425" bIns="91425" anchor="t" anchorCtr="0">
            <a:normAutofit fontScale="92500"/>
          </a:bodyPr>
          <a:lstStyle/>
          <a:p>
            <a:pPr marL="457200" marR="0" lvl="0" indent="-310832" algn="l" rtl="0">
              <a:lnSpc>
                <a:spcPct val="115000"/>
              </a:lnSpc>
              <a:spcBef>
                <a:spcPts val="0"/>
              </a:spcBef>
              <a:spcAft>
                <a:spcPts val="0"/>
              </a:spcAft>
              <a:buSzPct val="100000"/>
              <a:buFont typeface="Comic Sans MS"/>
              <a:buChar char="●"/>
            </a:pPr>
            <a:r>
              <a:rPr lang="es-419" sz="1400">
                <a:latin typeface="Comic Sans MS"/>
                <a:ea typeface="Comic Sans MS"/>
                <a:cs typeface="Comic Sans MS"/>
                <a:sym typeface="Comic Sans MS"/>
              </a:rPr>
              <a:t>Mejora de la calidad del servicio al cliente</a:t>
            </a:r>
            <a:endParaRPr/>
          </a:p>
        </p:txBody>
      </p:sp>
      <p:pic>
        <p:nvPicPr>
          <p:cNvPr id="273" name="Google Shape;273;p37"/>
          <p:cNvPicPr preferRelativeResize="0"/>
          <p:nvPr/>
        </p:nvPicPr>
        <p:blipFill>
          <a:blip r:embed="rId3">
            <a:alphaModFix/>
          </a:blip>
          <a:stretch>
            <a:fillRect/>
          </a:stretch>
        </p:blipFill>
        <p:spPr>
          <a:xfrm>
            <a:off x="3165944" y="1572763"/>
            <a:ext cx="1325675" cy="871025"/>
          </a:xfrm>
          <a:prstGeom prst="rect">
            <a:avLst/>
          </a:prstGeom>
          <a:noFill/>
          <a:ln>
            <a:noFill/>
          </a:ln>
        </p:spPr>
      </p:pic>
      <p:pic>
        <p:nvPicPr>
          <p:cNvPr id="274" name="Google Shape;274;p37"/>
          <p:cNvPicPr preferRelativeResize="0"/>
          <p:nvPr/>
        </p:nvPicPr>
        <p:blipFill>
          <a:blip r:embed="rId4">
            <a:alphaModFix/>
          </a:blip>
          <a:stretch>
            <a:fillRect/>
          </a:stretch>
        </p:blipFill>
        <p:spPr>
          <a:xfrm>
            <a:off x="5925651" y="1851437"/>
            <a:ext cx="2032398" cy="871025"/>
          </a:xfrm>
          <a:prstGeom prst="rect">
            <a:avLst/>
          </a:prstGeom>
          <a:noFill/>
          <a:ln>
            <a:noFill/>
          </a:ln>
        </p:spPr>
      </p:pic>
      <p:pic>
        <p:nvPicPr>
          <p:cNvPr id="275" name="Google Shape;275;p37"/>
          <p:cNvPicPr preferRelativeResize="0"/>
          <p:nvPr/>
        </p:nvPicPr>
        <p:blipFill rotWithShape="1">
          <a:blip r:embed="rId5">
            <a:alphaModFix/>
          </a:blip>
          <a:srcRect l="11241" t="17091" r="11811" b="19274"/>
          <a:stretch/>
        </p:blipFill>
        <p:spPr>
          <a:xfrm>
            <a:off x="2731348" y="2869300"/>
            <a:ext cx="1760276" cy="694250"/>
          </a:xfrm>
          <a:prstGeom prst="rect">
            <a:avLst/>
          </a:prstGeom>
          <a:noFill/>
          <a:ln>
            <a:noFill/>
          </a:ln>
        </p:spPr>
      </p:pic>
      <p:pic>
        <p:nvPicPr>
          <p:cNvPr id="276" name="Google Shape;276;p37"/>
          <p:cNvPicPr preferRelativeResize="0"/>
          <p:nvPr/>
        </p:nvPicPr>
        <p:blipFill>
          <a:blip r:embed="rId6">
            <a:alphaModFix/>
          </a:blip>
          <a:stretch>
            <a:fillRect/>
          </a:stretch>
        </p:blipFill>
        <p:spPr>
          <a:xfrm>
            <a:off x="6132147" y="3459894"/>
            <a:ext cx="1552473" cy="1057175"/>
          </a:xfrm>
          <a:prstGeom prst="rect">
            <a:avLst/>
          </a:prstGeom>
          <a:noFill/>
          <a:ln>
            <a:noFill/>
          </a:ln>
        </p:spPr>
      </p:pic>
      <p:pic>
        <p:nvPicPr>
          <p:cNvPr id="277" name="Google Shape;277;p37"/>
          <p:cNvPicPr preferRelativeResize="0"/>
          <p:nvPr/>
        </p:nvPicPr>
        <p:blipFill>
          <a:blip r:embed="rId7">
            <a:alphaModFix/>
          </a:blip>
          <a:stretch>
            <a:fillRect/>
          </a:stretch>
        </p:blipFill>
        <p:spPr>
          <a:xfrm>
            <a:off x="3329000" y="3993576"/>
            <a:ext cx="1162620" cy="774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4"/>
          <p:cNvSpPr txBox="1">
            <a:spLocks noGrp="1"/>
          </p:cNvSpPr>
          <p:nvPr>
            <p:ph type="title"/>
          </p:nvPr>
        </p:nvSpPr>
        <p:spPr>
          <a:xfrm>
            <a:off x="1297500" y="393750"/>
            <a:ext cx="2393967" cy="656117"/>
          </a:xfrm>
          <a:prstGeom prst="rect">
            <a:avLst/>
          </a:prstGeom>
        </p:spPr>
        <p:txBody>
          <a:bodyPr spcFirstLastPara="1" wrap="square" lIns="91425" tIns="91425" rIns="91425" bIns="91425" anchor="t" anchorCtr="0">
            <a:normAutofit fontScale="90000"/>
          </a:bodyPr>
          <a:lstStyle/>
          <a:p>
            <a:pPr algn="just" rtl="0">
              <a:spcBef>
                <a:spcPts val="0"/>
              </a:spcBef>
              <a:spcAft>
                <a:spcPts val="0"/>
              </a:spcAft>
            </a:pPr>
            <a:r>
              <a:rPr lang="es-MX" b="1" dirty="0">
                <a:solidFill>
                  <a:srgbClr val="FFFF00"/>
                </a:solidFill>
                <a:latin typeface="Arial"/>
                <a:cs typeface="Arial"/>
              </a:rPr>
              <a:t>Needfinding.</a:t>
            </a:r>
            <a:br>
              <a:rPr lang="es-MX" b="0" dirty="0">
                <a:effectLst/>
              </a:rPr>
            </a:br>
            <a:br>
              <a:rPr lang="es-MX" dirty="0"/>
            </a:br>
            <a:endParaRPr b="1" dirty="0">
              <a:solidFill>
                <a:srgbClr val="FFFF00"/>
              </a:solidFill>
              <a:latin typeface="Arial"/>
              <a:cs typeface="Arial"/>
              <a:sym typeface="Arial"/>
            </a:endParaRPr>
          </a:p>
        </p:txBody>
      </p:sp>
      <p:pic>
        <p:nvPicPr>
          <p:cNvPr id="1026" name="Picture 2">
            <a:extLst>
              <a:ext uri="{FF2B5EF4-FFF2-40B4-BE49-F238E27FC236}">
                <a16:creationId xmlns:a16="http://schemas.microsoft.com/office/drawing/2014/main" id="{199C85A3-2153-000C-F657-8D3ABECB4A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1637" y="1049867"/>
            <a:ext cx="4705350" cy="3552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917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4098" name="Picture 2">
            <a:extLst>
              <a:ext uri="{FF2B5EF4-FFF2-40B4-BE49-F238E27FC236}">
                <a16:creationId xmlns:a16="http://schemas.microsoft.com/office/drawing/2014/main" id="{F0B6D969-5C56-CC3A-E68B-62B143883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485" y="654580"/>
            <a:ext cx="4638675" cy="3495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083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3074" name="Picture 2">
            <a:extLst>
              <a:ext uri="{FF2B5EF4-FFF2-40B4-BE49-F238E27FC236}">
                <a16:creationId xmlns:a16="http://schemas.microsoft.com/office/drawing/2014/main" id="{EB2350DB-CAA0-FF78-3978-953A07EAD1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50" y="190500"/>
            <a:ext cx="63627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315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2050" name="Picture 2">
            <a:extLst>
              <a:ext uri="{FF2B5EF4-FFF2-40B4-BE49-F238E27FC236}">
                <a16:creationId xmlns:a16="http://schemas.microsoft.com/office/drawing/2014/main" id="{1C284091-EB99-2F51-A743-9E34313DEB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168" y="314502"/>
            <a:ext cx="7583664" cy="4272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811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5122" name="Picture 2">
            <a:extLst>
              <a:ext uri="{FF2B5EF4-FFF2-40B4-BE49-F238E27FC236}">
                <a16:creationId xmlns:a16="http://schemas.microsoft.com/office/drawing/2014/main" id="{EA26BDAA-37E4-7FE2-B81B-C4AC47E079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369" y="361245"/>
            <a:ext cx="8043261" cy="4222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3956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2" name="Imagen 1" descr="Diagrama&#10;&#10;Descripción generada automáticamente">
            <a:extLst>
              <a:ext uri="{FF2B5EF4-FFF2-40B4-BE49-F238E27FC236}">
                <a16:creationId xmlns:a16="http://schemas.microsoft.com/office/drawing/2014/main" id="{433A1731-BCBE-2700-161E-25A96BD1EAD4}"/>
              </a:ext>
            </a:extLst>
          </p:cNvPr>
          <p:cNvPicPr>
            <a:picLocks noChangeAspect="1"/>
          </p:cNvPicPr>
          <p:nvPr/>
        </p:nvPicPr>
        <p:blipFill>
          <a:blip r:embed="rId3"/>
          <a:stretch>
            <a:fillRect/>
          </a:stretch>
        </p:blipFill>
        <p:spPr>
          <a:xfrm>
            <a:off x="1155700" y="1094916"/>
            <a:ext cx="6629400" cy="3585845"/>
          </a:xfrm>
          <a:prstGeom prst="rect">
            <a:avLst/>
          </a:prstGeom>
        </p:spPr>
      </p:pic>
      <p:sp>
        <p:nvSpPr>
          <p:cNvPr id="4" name="CuadroTexto 3">
            <a:extLst>
              <a:ext uri="{FF2B5EF4-FFF2-40B4-BE49-F238E27FC236}">
                <a16:creationId xmlns:a16="http://schemas.microsoft.com/office/drawing/2014/main" id="{83E047D1-8FE4-50F5-5333-4A3CD2FD4D74}"/>
              </a:ext>
            </a:extLst>
          </p:cNvPr>
          <p:cNvSpPr txBox="1"/>
          <p:nvPr/>
        </p:nvSpPr>
        <p:spPr>
          <a:xfrm>
            <a:off x="1439334" y="462739"/>
            <a:ext cx="5367866" cy="523220"/>
          </a:xfrm>
          <a:prstGeom prst="rect">
            <a:avLst/>
          </a:prstGeom>
          <a:noFill/>
        </p:spPr>
        <p:txBody>
          <a:bodyPr wrap="square">
            <a:spAutoFit/>
          </a:bodyPr>
          <a:lstStyle/>
          <a:p>
            <a:r>
              <a:rPr lang="es-419" sz="2800" b="1" dirty="0">
                <a:solidFill>
                  <a:srgbClr val="FFFF00"/>
                </a:solidFill>
              </a:rPr>
              <a:t>Logical Data Model</a:t>
            </a:r>
            <a:endParaRPr lang="es-MX" sz="2800" b="1" dirty="0">
              <a:solidFill>
                <a:srgbClr val="FFFF00"/>
              </a:solidFill>
            </a:endParaRPr>
          </a:p>
        </p:txBody>
      </p:sp>
    </p:spTree>
    <p:extLst>
      <p:ext uri="{BB962C8B-B14F-4D97-AF65-F5344CB8AC3E}">
        <p14:creationId xmlns:p14="http://schemas.microsoft.com/office/powerpoint/2010/main" val="3814844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4"/>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419" b="1">
                <a:solidFill>
                  <a:srgbClr val="FFFF00"/>
                </a:solidFill>
                <a:latin typeface="Arial"/>
                <a:ea typeface="Arial"/>
                <a:cs typeface="Arial"/>
                <a:sym typeface="Arial"/>
              </a:rPr>
              <a:t>Descripción del Startup</a:t>
            </a:r>
            <a:endParaRPr b="1">
              <a:solidFill>
                <a:srgbClr val="FFFF00"/>
              </a:solidFill>
              <a:latin typeface="Arial"/>
              <a:ea typeface="Arial"/>
              <a:cs typeface="Arial"/>
              <a:sym typeface="Arial"/>
            </a:endParaRPr>
          </a:p>
        </p:txBody>
      </p:sp>
      <p:pic>
        <p:nvPicPr>
          <p:cNvPr id="142" name="Google Shape;142;p14"/>
          <p:cNvPicPr preferRelativeResize="0"/>
          <p:nvPr/>
        </p:nvPicPr>
        <p:blipFill>
          <a:blip r:embed="rId3">
            <a:alphaModFix/>
          </a:blip>
          <a:stretch>
            <a:fillRect/>
          </a:stretch>
        </p:blipFill>
        <p:spPr>
          <a:xfrm>
            <a:off x="493175" y="2785500"/>
            <a:ext cx="2447950" cy="1764500"/>
          </a:xfrm>
          <a:prstGeom prst="rect">
            <a:avLst/>
          </a:prstGeom>
          <a:noFill/>
          <a:ln>
            <a:noFill/>
          </a:ln>
        </p:spPr>
      </p:pic>
      <p:pic>
        <p:nvPicPr>
          <p:cNvPr id="143" name="Google Shape;143;p14"/>
          <p:cNvPicPr preferRelativeResize="0"/>
          <p:nvPr/>
        </p:nvPicPr>
        <p:blipFill>
          <a:blip r:embed="rId4">
            <a:alphaModFix/>
          </a:blip>
          <a:stretch>
            <a:fillRect/>
          </a:stretch>
        </p:blipFill>
        <p:spPr>
          <a:xfrm>
            <a:off x="2941121" y="1088946"/>
            <a:ext cx="3012525" cy="1696550"/>
          </a:xfrm>
          <a:prstGeom prst="rect">
            <a:avLst/>
          </a:prstGeom>
          <a:noFill/>
          <a:ln>
            <a:noFill/>
          </a:ln>
        </p:spPr>
      </p:pic>
      <p:pic>
        <p:nvPicPr>
          <p:cNvPr id="144" name="Google Shape;144;p14"/>
          <p:cNvPicPr preferRelativeResize="0"/>
          <p:nvPr/>
        </p:nvPicPr>
        <p:blipFill>
          <a:blip r:embed="rId5">
            <a:alphaModFix/>
          </a:blip>
          <a:stretch>
            <a:fillRect/>
          </a:stretch>
        </p:blipFill>
        <p:spPr>
          <a:xfrm>
            <a:off x="6145600" y="2714250"/>
            <a:ext cx="2830625" cy="1907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7" name="Título 6">
            <a:extLst>
              <a:ext uri="{FF2B5EF4-FFF2-40B4-BE49-F238E27FC236}">
                <a16:creationId xmlns:a16="http://schemas.microsoft.com/office/drawing/2014/main" id="{68B1ADB2-EA99-43C5-ECF1-30D3C305D367}"/>
              </a:ext>
            </a:extLst>
          </p:cNvPr>
          <p:cNvSpPr>
            <a:spLocks noGrp="1"/>
          </p:cNvSpPr>
          <p:nvPr>
            <p:ph type="title"/>
          </p:nvPr>
        </p:nvSpPr>
        <p:spPr>
          <a:xfrm>
            <a:off x="939659" y="2485667"/>
            <a:ext cx="7414117" cy="1468165"/>
          </a:xfrm>
          <a:effectLst>
            <a:innerShdw blurRad="63500" dist="50800" dir="16200000">
              <a:prstClr val="black">
                <a:alpha val="50000"/>
              </a:prstClr>
            </a:innerShdw>
          </a:effectLst>
          <a:scene3d>
            <a:camera prst="obliqueBottomRight"/>
            <a:lightRig rig="threePt" dir="t"/>
          </a:scene3d>
        </p:spPr>
        <p:txBody>
          <a:bodyPr>
            <a:normAutofit/>
          </a:bodyPr>
          <a:lstStyle/>
          <a:p>
            <a:r>
              <a:rPr lang="es-PE" sz="8000" b="1" dirty="0">
                <a:solidFill>
                  <a:srgbClr val="FF0000"/>
                </a:solidFill>
                <a:effectLst>
                  <a:outerShdw blurRad="38100" dist="38100" dir="2700000" algn="tl">
                    <a:srgbClr val="000000">
                      <a:alpha val="43137"/>
                    </a:srgbClr>
                  </a:outerShdw>
                </a:effectLst>
              </a:rPr>
              <a:t>CAPITULO 4</a:t>
            </a:r>
            <a:endParaRPr lang="es-MX" sz="8000" b="1" dirty="0">
              <a:solidFill>
                <a:srgbClr val="FF0000"/>
              </a:solidFill>
              <a:effectLst>
                <a:outerShdw blurRad="38100" dist="38100" dir="2700000" algn="tl">
                  <a:srgbClr val="000000">
                    <a:alpha val="43137"/>
                  </a:srgbClr>
                </a:outerShdw>
              </a:effectLst>
            </a:endParaRPr>
          </a:p>
        </p:txBody>
      </p:sp>
      <p:pic>
        <p:nvPicPr>
          <p:cNvPr id="1026" name="Picture 2" descr="Capítulo 2 Base de Datos | Base de Datos">
            <a:extLst>
              <a:ext uri="{FF2B5EF4-FFF2-40B4-BE49-F238E27FC236}">
                <a16:creationId xmlns:a16="http://schemas.microsoft.com/office/drawing/2014/main" id="{C1CA7DA7-84EC-9B68-C6DC-6C53632E2F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9506" y="689577"/>
            <a:ext cx="2933700" cy="15621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sos para seleccionar un gestor de base de datos en la nube">
            <a:extLst>
              <a:ext uri="{FF2B5EF4-FFF2-40B4-BE49-F238E27FC236}">
                <a16:creationId xmlns:a16="http://schemas.microsoft.com/office/drawing/2014/main" id="{33B275C1-BC42-5A2A-76CE-53419E8978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119" y="508602"/>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677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graphicFrame>
        <p:nvGraphicFramePr>
          <p:cNvPr id="3" name="Tabla 2">
            <a:extLst>
              <a:ext uri="{FF2B5EF4-FFF2-40B4-BE49-F238E27FC236}">
                <a16:creationId xmlns:a16="http://schemas.microsoft.com/office/drawing/2014/main" id="{1826CBEB-5AB5-0A57-80EA-54A34A840366}"/>
              </a:ext>
            </a:extLst>
          </p:cNvPr>
          <p:cNvGraphicFramePr>
            <a:graphicFrameLocks noGrp="1"/>
          </p:cNvGraphicFramePr>
          <p:nvPr>
            <p:extLst>
              <p:ext uri="{D42A27DB-BD31-4B8C-83A1-F6EECF244321}">
                <p14:modId xmlns:p14="http://schemas.microsoft.com/office/powerpoint/2010/main" val="3555335889"/>
              </p:ext>
            </p:extLst>
          </p:nvPr>
        </p:nvGraphicFramePr>
        <p:xfrm>
          <a:off x="1111320" y="1262125"/>
          <a:ext cx="6921360" cy="3625968"/>
        </p:xfrm>
        <a:graphic>
          <a:graphicData uri="http://schemas.openxmlformats.org/drawingml/2006/table">
            <a:tbl>
              <a:tblPr firstRow="1" firstCol="1" bandRow="1">
                <a:tableStyleId>{5C22544A-7EE6-4342-B048-85BDC9FD1C3A}</a:tableStyleId>
              </a:tblPr>
              <a:tblGrid>
                <a:gridCol w="2038607">
                  <a:extLst>
                    <a:ext uri="{9D8B030D-6E8A-4147-A177-3AD203B41FA5}">
                      <a16:colId xmlns:a16="http://schemas.microsoft.com/office/drawing/2014/main" val="3697271821"/>
                    </a:ext>
                  </a:extLst>
                </a:gridCol>
                <a:gridCol w="1576904">
                  <a:extLst>
                    <a:ext uri="{9D8B030D-6E8A-4147-A177-3AD203B41FA5}">
                      <a16:colId xmlns:a16="http://schemas.microsoft.com/office/drawing/2014/main" val="2370679579"/>
                    </a:ext>
                  </a:extLst>
                </a:gridCol>
                <a:gridCol w="1394873">
                  <a:extLst>
                    <a:ext uri="{9D8B030D-6E8A-4147-A177-3AD203B41FA5}">
                      <a16:colId xmlns:a16="http://schemas.microsoft.com/office/drawing/2014/main" val="2811904633"/>
                    </a:ext>
                  </a:extLst>
                </a:gridCol>
                <a:gridCol w="1107529">
                  <a:extLst>
                    <a:ext uri="{9D8B030D-6E8A-4147-A177-3AD203B41FA5}">
                      <a16:colId xmlns:a16="http://schemas.microsoft.com/office/drawing/2014/main" val="3388658492"/>
                    </a:ext>
                  </a:extLst>
                </a:gridCol>
                <a:gridCol w="803447">
                  <a:extLst>
                    <a:ext uri="{9D8B030D-6E8A-4147-A177-3AD203B41FA5}">
                      <a16:colId xmlns:a16="http://schemas.microsoft.com/office/drawing/2014/main" val="1029567060"/>
                    </a:ext>
                  </a:extLst>
                </a:gridCol>
              </a:tblGrid>
              <a:tr h="380577">
                <a:tc>
                  <a:txBody>
                    <a:bodyPr/>
                    <a:lstStyle/>
                    <a:p>
                      <a:pPr>
                        <a:lnSpc>
                          <a:spcPct val="115000"/>
                        </a:lnSpc>
                      </a:pPr>
                      <a:r>
                        <a:rPr lang="es-PE" sz="900">
                          <a:effectLst/>
                        </a:rPr>
                        <a:t>Características</a:t>
                      </a:r>
                      <a:endParaRPr lang="es-MX" sz="90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tc>
                  <a:txBody>
                    <a:bodyPr/>
                    <a:lstStyle/>
                    <a:p>
                      <a:pPr>
                        <a:lnSpc>
                          <a:spcPct val="115000"/>
                        </a:lnSpc>
                      </a:pPr>
                      <a:r>
                        <a:rPr lang="es-PE" sz="900">
                          <a:effectLst/>
                        </a:rPr>
                        <a:t>Microsoft SQL Server</a:t>
                      </a:r>
                      <a:endParaRPr lang="es-MX" sz="90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tc>
                  <a:txBody>
                    <a:bodyPr/>
                    <a:lstStyle/>
                    <a:p>
                      <a:pPr>
                        <a:lnSpc>
                          <a:spcPct val="115000"/>
                        </a:lnSpc>
                      </a:pPr>
                      <a:r>
                        <a:rPr lang="es-PE" sz="900">
                          <a:effectLst/>
                        </a:rPr>
                        <a:t>Oracle Database</a:t>
                      </a:r>
                      <a:endParaRPr lang="es-MX" sz="90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tc>
                  <a:txBody>
                    <a:bodyPr/>
                    <a:lstStyle/>
                    <a:p>
                      <a:pPr>
                        <a:lnSpc>
                          <a:spcPct val="115000"/>
                        </a:lnSpc>
                      </a:pPr>
                      <a:r>
                        <a:rPr lang="es-PE" sz="900">
                          <a:effectLst/>
                        </a:rPr>
                        <a:t>MySQL</a:t>
                      </a:r>
                      <a:endParaRPr lang="es-MX" sz="90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tc>
                  <a:txBody>
                    <a:bodyPr/>
                    <a:lstStyle/>
                    <a:p>
                      <a:pPr>
                        <a:lnSpc>
                          <a:spcPct val="115000"/>
                        </a:lnSpc>
                      </a:pPr>
                      <a:r>
                        <a:rPr lang="es-PE" sz="900">
                          <a:effectLst/>
                        </a:rPr>
                        <a:t>PostgreSQL</a:t>
                      </a:r>
                      <a:endParaRPr lang="es-MX" sz="90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extLst>
                  <a:ext uri="{0D108BD9-81ED-4DB2-BD59-A6C34878D82A}">
                    <a16:rowId xmlns:a16="http://schemas.microsoft.com/office/drawing/2014/main" val="3010219346"/>
                  </a:ext>
                </a:extLst>
              </a:tr>
              <a:tr h="210366">
                <a:tc>
                  <a:txBody>
                    <a:bodyPr/>
                    <a:lstStyle/>
                    <a:p>
                      <a:pPr>
                        <a:lnSpc>
                          <a:spcPct val="115000"/>
                        </a:lnSpc>
                      </a:pPr>
                      <a:r>
                        <a:rPr lang="es-PE" sz="900">
                          <a:effectLst/>
                        </a:rPr>
                        <a:t>Lenguaje de Consulta</a:t>
                      </a:r>
                      <a:endParaRPr lang="es-MX" sz="90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tc>
                  <a:txBody>
                    <a:bodyPr/>
                    <a:lstStyle/>
                    <a:p>
                      <a:pPr>
                        <a:lnSpc>
                          <a:spcPct val="115000"/>
                        </a:lnSpc>
                      </a:pPr>
                      <a:r>
                        <a:rPr lang="es-PE" sz="900">
                          <a:effectLst/>
                        </a:rPr>
                        <a:t>Transact-SQL</a:t>
                      </a:r>
                      <a:endParaRPr lang="es-MX" sz="90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tc>
                  <a:txBody>
                    <a:bodyPr/>
                    <a:lstStyle/>
                    <a:p>
                      <a:pPr>
                        <a:lnSpc>
                          <a:spcPct val="115000"/>
                        </a:lnSpc>
                      </a:pPr>
                      <a:r>
                        <a:rPr lang="es-PE" sz="900">
                          <a:effectLst/>
                        </a:rPr>
                        <a:t>PL/SQL</a:t>
                      </a:r>
                      <a:endParaRPr lang="es-MX" sz="90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tc>
                  <a:txBody>
                    <a:bodyPr/>
                    <a:lstStyle/>
                    <a:p>
                      <a:pPr>
                        <a:lnSpc>
                          <a:spcPct val="115000"/>
                        </a:lnSpc>
                      </a:pPr>
                      <a:r>
                        <a:rPr lang="es-PE" sz="900">
                          <a:effectLst/>
                        </a:rPr>
                        <a:t>SQL</a:t>
                      </a:r>
                      <a:endParaRPr lang="es-MX" sz="90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tc>
                  <a:txBody>
                    <a:bodyPr/>
                    <a:lstStyle/>
                    <a:p>
                      <a:pPr>
                        <a:lnSpc>
                          <a:spcPct val="115000"/>
                        </a:lnSpc>
                      </a:pPr>
                      <a:r>
                        <a:rPr lang="es-PE" sz="900">
                          <a:effectLst/>
                        </a:rPr>
                        <a:t>SQL</a:t>
                      </a:r>
                      <a:endParaRPr lang="es-MX" sz="90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extLst>
                  <a:ext uri="{0D108BD9-81ED-4DB2-BD59-A6C34878D82A}">
                    <a16:rowId xmlns:a16="http://schemas.microsoft.com/office/drawing/2014/main" val="3550560433"/>
                  </a:ext>
                </a:extLst>
              </a:tr>
              <a:tr h="210366">
                <a:tc>
                  <a:txBody>
                    <a:bodyPr/>
                    <a:lstStyle/>
                    <a:p>
                      <a:pPr>
                        <a:lnSpc>
                          <a:spcPct val="115000"/>
                        </a:lnSpc>
                      </a:pPr>
                      <a:r>
                        <a:rPr lang="es-PE" sz="900">
                          <a:effectLst/>
                        </a:rPr>
                        <a:t>Soporte Multiplataforma</a:t>
                      </a:r>
                      <a:endParaRPr lang="es-MX" sz="90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tc>
                  <a:txBody>
                    <a:bodyPr/>
                    <a:lstStyle/>
                    <a:p>
                      <a:pPr>
                        <a:lnSpc>
                          <a:spcPct val="115000"/>
                        </a:lnSpc>
                      </a:pPr>
                      <a:r>
                        <a:rPr lang="es-PE" sz="900">
                          <a:effectLst/>
                        </a:rPr>
                        <a:t>Sí</a:t>
                      </a:r>
                      <a:endParaRPr lang="es-MX" sz="90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tc>
                  <a:txBody>
                    <a:bodyPr/>
                    <a:lstStyle/>
                    <a:p>
                      <a:pPr>
                        <a:lnSpc>
                          <a:spcPct val="115000"/>
                        </a:lnSpc>
                      </a:pPr>
                      <a:r>
                        <a:rPr lang="es-PE" sz="900">
                          <a:effectLst/>
                        </a:rPr>
                        <a:t>Sí</a:t>
                      </a:r>
                      <a:endParaRPr lang="es-MX" sz="90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tc>
                  <a:txBody>
                    <a:bodyPr/>
                    <a:lstStyle/>
                    <a:p>
                      <a:pPr>
                        <a:lnSpc>
                          <a:spcPct val="115000"/>
                        </a:lnSpc>
                      </a:pPr>
                      <a:r>
                        <a:rPr lang="es-PE" sz="900" dirty="0">
                          <a:effectLst/>
                        </a:rPr>
                        <a:t>Sí</a:t>
                      </a:r>
                      <a:endParaRPr lang="es-MX" sz="900" dirty="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tc>
                  <a:txBody>
                    <a:bodyPr/>
                    <a:lstStyle/>
                    <a:p>
                      <a:pPr>
                        <a:lnSpc>
                          <a:spcPct val="115000"/>
                        </a:lnSpc>
                      </a:pPr>
                      <a:r>
                        <a:rPr lang="es-PE" sz="900">
                          <a:effectLst/>
                        </a:rPr>
                        <a:t>Sí</a:t>
                      </a:r>
                      <a:endParaRPr lang="es-MX" sz="90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extLst>
                  <a:ext uri="{0D108BD9-81ED-4DB2-BD59-A6C34878D82A}">
                    <a16:rowId xmlns:a16="http://schemas.microsoft.com/office/drawing/2014/main" val="1123976078"/>
                  </a:ext>
                </a:extLst>
              </a:tr>
              <a:tr h="210366">
                <a:tc>
                  <a:txBody>
                    <a:bodyPr/>
                    <a:lstStyle/>
                    <a:p>
                      <a:pPr>
                        <a:lnSpc>
                          <a:spcPct val="115000"/>
                        </a:lnSpc>
                      </a:pPr>
                      <a:r>
                        <a:rPr lang="es-PE" sz="900">
                          <a:effectLst/>
                        </a:rPr>
                        <a:t>Escalabilidad</a:t>
                      </a:r>
                      <a:endParaRPr lang="es-MX" sz="90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tc>
                  <a:txBody>
                    <a:bodyPr/>
                    <a:lstStyle/>
                    <a:p>
                      <a:pPr>
                        <a:lnSpc>
                          <a:spcPct val="115000"/>
                        </a:lnSpc>
                      </a:pPr>
                      <a:r>
                        <a:rPr lang="es-PE" sz="900">
                          <a:effectLst/>
                        </a:rPr>
                        <a:t>Alta</a:t>
                      </a:r>
                      <a:endParaRPr lang="es-MX" sz="90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tc>
                  <a:txBody>
                    <a:bodyPr/>
                    <a:lstStyle/>
                    <a:p>
                      <a:pPr>
                        <a:lnSpc>
                          <a:spcPct val="115000"/>
                        </a:lnSpc>
                      </a:pPr>
                      <a:r>
                        <a:rPr lang="es-PE" sz="900">
                          <a:effectLst/>
                        </a:rPr>
                        <a:t>Alta</a:t>
                      </a:r>
                      <a:endParaRPr lang="es-MX" sz="90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tc>
                  <a:txBody>
                    <a:bodyPr/>
                    <a:lstStyle/>
                    <a:p>
                      <a:pPr>
                        <a:lnSpc>
                          <a:spcPct val="115000"/>
                        </a:lnSpc>
                      </a:pPr>
                      <a:r>
                        <a:rPr lang="es-PE" sz="900">
                          <a:effectLst/>
                        </a:rPr>
                        <a:t>Moderada</a:t>
                      </a:r>
                      <a:endParaRPr lang="es-MX" sz="90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tc>
                  <a:txBody>
                    <a:bodyPr/>
                    <a:lstStyle/>
                    <a:p>
                      <a:pPr>
                        <a:lnSpc>
                          <a:spcPct val="115000"/>
                        </a:lnSpc>
                      </a:pPr>
                      <a:r>
                        <a:rPr lang="es-PE" sz="900">
                          <a:effectLst/>
                        </a:rPr>
                        <a:t>Alta</a:t>
                      </a:r>
                      <a:endParaRPr lang="es-MX" sz="90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extLst>
                  <a:ext uri="{0D108BD9-81ED-4DB2-BD59-A6C34878D82A}">
                    <a16:rowId xmlns:a16="http://schemas.microsoft.com/office/drawing/2014/main" val="2884205936"/>
                  </a:ext>
                </a:extLst>
              </a:tr>
              <a:tr h="210366">
                <a:tc>
                  <a:txBody>
                    <a:bodyPr/>
                    <a:lstStyle/>
                    <a:p>
                      <a:pPr>
                        <a:lnSpc>
                          <a:spcPct val="115000"/>
                        </a:lnSpc>
                      </a:pPr>
                      <a:r>
                        <a:rPr lang="es-PE" sz="900">
                          <a:effectLst/>
                        </a:rPr>
                        <a:t>Rendimiento</a:t>
                      </a:r>
                      <a:endParaRPr lang="es-MX" sz="90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tc>
                  <a:txBody>
                    <a:bodyPr/>
                    <a:lstStyle/>
                    <a:p>
                      <a:pPr>
                        <a:lnSpc>
                          <a:spcPct val="115000"/>
                        </a:lnSpc>
                      </a:pPr>
                      <a:r>
                        <a:rPr lang="es-PE" sz="900">
                          <a:effectLst/>
                        </a:rPr>
                        <a:t>Alto</a:t>
                      </a:r>
                      <a:endParaRPr lang="es-MX" sz="90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tc>
                  <a:txBody>
                    <a:bodyPr/>
                    <a:lstStyle/>
                    <a:p>
                      <a:pPr>
                        <a:lnSpc>
                          <a:spcPct val="115000"/>
                        </a:lnSpc>
                      </a:pPr>
                      <a:r>
                        <a:rPr lang="es-PE" sz="900" dirty="0">
                          <a:effectLst/>
                        </a:rPr>
                        <a:t>Alto</a:t>
                      </a:r>
                      <a:endParaRPr lang="es-MX" sz="900" dirty="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tc>
                  <a:txBody>
                    <a:bodyPr/>
                    <a:lstStyle/>
                    <a:p>
                      <a:pPr>
                        <a:lnSpc>
                          <a:spcPct val="115000"/>
                        </a:lnSpc>
                      </a:pPr>
                      <a:r>
                        <a:rPr lang="es-PE" sz="900">
                          <a:effectLst/>
                        </a:rPr>
                        <a:t>Moderado</a:t>
                      </a:r>
                      <a:endParaRPr lang="es-MX" sz="90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tc>
                  <a:txBody>
                    <a:bodyPr/>
                    <a:lstStyle/>
                    <a:p>
                      <a:pPr>
                        <a:lnSpc>
                          <a:spcPct val="115000"/>
                        </a:lnSpc>
                      </a:pPr>
                      <a:r>
                        <a:rPr lang="es-PE" sz="900">
                          <a:effectLst/>
                        </a:rPr>
                        <a:t>Alto</a:t>
                      </a:r>
                      <a:endParaRPr lang="es-MX" sz="90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extLst>
                  <a:ext uri="{0D108BD9-81ED-4DB2-BD59-A6C34878D82A}">
                    <a16:rowId xmlns:a16="http://schemas.microsoft.com/office/drawing/2014/main" val="2488128531"/>
                  </a:ext>
                </a:extLst>
              </a:tr>
              <a:tr h="210366">
                <a:tc>
                  <a:txBody>
                    <a:bodyPr/>
                    <a:lstStyle/>
                    <a:p>
                      <a:pPr>
                        <a:lnSpc>
                          <a:spcPct val="115000"/>
                        </a:lnSpc>
                      </a:pPr>
                      <a:r>
                        <a:rPr lang="es-PE" sz="900">
                          <a:effectLst/>
                        </a:rPr>
                        <a:t>Seguridad</a:t>
                      </a:r>
                      <a:endParaRPr lang="es-MX" sz="90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tc>
                  <a:txBody>
                    <a:bodyPr/>
                    <a:lstStyle/>
                    <a:p>
                      <a:pPr>
                        <a:lnSpc>
                          <a:spcPct val="115000"/>
                        </a:lnSpc>
                      </a:pPr>
                      <a:r>
                        <a:rPr lang="es-PE" sz="900">
                          <a:effectLst/>
                        </a:rPr>
                        <a:t>Robusta</a:t>
                      </a:r>
                      <a:endParaRPr lang="es-MX" sz="90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tc>
                  <a:txBody>
                    <a:bodyPr/>
                    <a:lstStyle/>
                    <a:p>
                      <a:pPr>
                        <a:lnSpc>
                          <a:spcPct val="115000"/>
                        </a:lnSpc>
                      </a:pPr>
                      <a:r>
                        <a:rPr lang="es-PE" sz="900" dirty="0">
                          <a:effectLst/>
                        </a:rPr>
                        <a:t>Robusta</a:t>
                      </a:r>
                      <a:endParaRPr lang="es-MX" sz="900" dirty="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tc>
                  <a:txBody>
                    <a:bodyPr/>
                    <a:lstStyle/>
                    <a:p>
                      <a:pPr>
                        <a:lnSpc>
                          <a:spcPct val="115000"/>
                        </a:lnSpc>
                      </a:pPr>
                      <a:r>
                        <a:rPr lang="es-PE" sz="900">
                          <a:effectLst/>
                        </a:rPr>
                        <a:t>Moderada</a:t>
                      </a:r>
                      <a:endParaRPr lang="es-MX" sz="90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tc>
                  <a:txBody>
                    <a:bodyPr/>
                    <a:lstStyle/>
                    <a:p>
                      <a:pPr>
                        <a:lnSpc>
                          <a:spcPct val="115000"/>
                        </a:lnSpc>
                      </a:pPr>
                      <a:r>
                        <a:rPr lang="es-PE" sz="900">
                          <a:effectLst/>
                        </a:rPr>
                        <a:t>Robusta</a:t>
                      </a:r>
                      <a:endParaRPr lang="es-MX" sz="90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extLst>
                  <a:ext uri="{0D108BD9-81ED-4DB2-BD59-A6C34878D82A}">
                    <a16:rowId xmlns:a16="http://schemas.microsoft.com/office/drawing/2014/main" val="1257523609"/>
                  </a:ext>
                </a:extLst>
              </a:tr>
              <a:tr h="210366">
                <a:tc>
                  <a:txBody>
                    <a:bodyPr/>
                    <a:lstStyle/>
                    <a:p>
                      <a:pPr>
                        <a:lnSpc>
                          <a:spcPct val="115000"/>
                        </a:lnSpc>
                      </a:pPr>
                      <a:r>
                        <a:rPr lang="es-PE" sz="900">
                          <a:effectLst/>
                        </a:rPr>
                        <a:t>Alta Disponibilidad</a:t>
                      </a:r>
                      <a:endParaRPr lang="es-MX" sz="90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tc>
                  <a:txBody>
                    <a:bodyPr/>
                    <a:lstStyle/>
                    <a:p>
                      <a:pPr>
                        <a:lnSpc>
                          <a:spcPct val="115000"/>
                        </a:lnSpc>
                      </a:pPr>
                      <a:r>
                        <a:rPr lang="es-PE" sz="900">
                          <a:effectLst/>
                        </a:rPr>
                        <a:t>Sí</a:t>
                      </a:r>
                      <a:endParaRPr lang="es-MX" sz="90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tc>
                  <a:txBody>
                    <a:bodyPr/>
                    <a:lstStyle/>
                    <a:p>
                      <a:pPr>
                        <a:lnSpc>
                          <a:spcPct val="115000"/>
                        </a:lnSpc>
                      </a:pPr>
                      <a:r>
                        <a:rPr lang="es-PE" sz="900" dirty="0">
                          <a:effectLst/>
                        </a:rPr>
                        <a:t>Sí</a:t>
                      </a:r>
                      <a:endParaRPr lang="es-MX" sz="900" dirty="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tc>
                  <a:txBody>
                    <a:bodyPr/>
                    <a:lstStyle/>
                    <a:p>
                      <a:pPr>
                        <a:lnSpc>
                          <a:spcPct val="115000"/>
                        </a:lnSpc>
                      </a:pPr>
                      <a:r>
                        <a:rPr lang="es-PE" sz="900">
                          <a:effectLst/>
                        </a:rPr>
                        <a:t>Limitado</a:t>
                      </a:r>
                      <a:endParaRPr lang="es-MX" sz="90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tc>
                  <a:txBody>
                    <a:bodyPr/>
                    <a:lstStyle/>
                    <a:p>
                      <a:pPr>
                        <a:lnSpc>
                          <a:spcPct val="115000"/>
                        </a:lnSpc>
                      </a:pPr>
                      <a:r>
                        <a:rPr lang="es-PE" sz="900">
                          <a:effectLst/>
                        </a:rPr>
                        <a:t>Sí</a:t>
                      </a:r>
                      <a:endParaRPr lang="es-MX" sz="90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extLst>
                  <a:ext uri="{0D108BD9-81ED-4DB2-BD59-A6C34878D82A}">
                    <a16:rowId xmlns:a16="http://schemas.microsoft.com/office/drawing/2014/main" val="2906914905"/>
                  </a:ext>
                </a:extLst>
              </a:tr>
              <a:tr h="380577">
                <a:tc>
                  <a:txBody>
                    <a:bodyPr/>
                    <a:lstStyle/>
                    <a:p>
                      <a:pPr>
                        <a:lnSpc>
                          <a:spcPct val="115000"/>
                        </a:lnSpc>
                      </a:pPr>
                      <a:r>
                        <a:rPr lang="es-PE" sz="900">
                          <a:effectLst/>
                        </a:rPr>
                        <a:t>Herramientas de Administración</a:t>
                      </a:r>
                      <a:endParaRPr lang="es-MX" sz="90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tc>
                  <a:txBody>
                    <a:bodyPr/>
                    <a:lstStyle/>
                    <a:p>
                      <a:pPr>
                        <a:lnSpc>
                          <a:spcPct val="115000"/>
                        </a:lnSpc>
                      </a:pPr>
                      <a:r>
                        <a:rPr lang="es-PE" sz="900">
                          <a:effectLst/>
                        </a:rPr>
                        <a:t>SQL Server Management Studio</a:t>
                      </a:r>
                      <a:endParaRPr lang="es-MX" sz="90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tc>
                  <a:txBody>
                    <a:bodyPr/>
                    <a:lstStyle/>
                    <a:p>
                      <a:pPr>
                        <a:lnSpc>
                          <a:spcPct val="115000"/>
                        </a:lnSpc>
                      </a:pPr>
                      <a:r>
                        <a:rPr lang="es-PE" sz="900">
                          <a:effectLst/>
                        </a:rPr>
                        <a:t>Oracle Enterprise Manager</a:t>
                      </a:r>
                      <a:endParaRPr lang="es-MX" sz="90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tc>
                  <a:txBody>
                    <a:bodyPr/>
                    <a:lstStyle/>
                    <a:p>
                      <a:pPr>
                        <a:lnSpc>
                          <a:spcPct val="115000"/>
                        </a:lnSpc>
                      </a:pPr>
                      <a:r>
                        <a:rPr lang="es-PE" sz="900">
                          <a:effectLst/>
                        </a:rPr>
                        <a:t>MySQL Workbench</a:t>
                      </a:r>
                      <a:endParaRPr lang="es-MX" sz="90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tc>
                  <a:txBody>
                    <a:bodyPr/>
                    <a:lstStyle/>
                    <a:p>
                      <a:pPr>
                        <a:lnSpc>
                          <a:spcPct val="115000"/>
                        </a:lnSpc>
                      </a:pPr>
                      <a:r>
                        <a:rPr lang="es-PE" sz="900">
                          <a:effectLst/>
                        </a:rPr>
                        <a:t>pgAdmin</a:t>
                      </a:r>
                      <a:endParaRPr lang="es-MX" sz="90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extLst>
                  <a:ext uri="{0D108BD9-81ED-4DB2-BD59-A6C34878D82A}">
                    <a16:rowId xmlns:a16="http://schemas.microsoft.com/office/drawing/2014/main" val="2277716421"/>
                  </a:ext>
                </a:extLst>
              </a:tr>
              <a:tr h="210366">
                <a:tc>
                  <a:txBody>
                    <a:bodyPr/>
                    <a:lstStyle/>
                    <a:p>
                      <a:pPr>
                        <a:lnSpc>
                          <a:spcPct val="115000"/>
                        </a:lnSpc>
                      </a:pPr>
                      <a:r>
                        <a:rPr lang="es-PE" sz="900">
                          <a:effectLst/>
                        </a:rPr>
                        <a:t>Replicación</a:t>
                      </a:r>
                      <a:endParaRPr lang="es-MX" sz="90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tc>
                  <a:txBody>
                    <a:bodyPr/>
                    <a:lstStyle/>
                    <a:p>
                      <a:pPr>
                        <a:lnSpc>
                          <a:spcPct val="115000"/>
                        </a:lnSpc>
                      </a:pPr>
                      <a:r>
                        <a:rPr lang="es-PE" sz="900">
                          <a:effectLst/>
                        </a:rPr>
                        <a:t>Sí</a:t>
                      </a:r>
                      <a:endParaRPr lang="es-MX" sz="90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tc>
                  <a:txBody>
                    <a:bodyPr/>
                    <a:lstStyle/>
                    <a:p>
                      <a:pPr>
                        <a:lnSpc>
                          <a:spcPct val="115000"/>
                        </a:lnSpc>
                      </a:pPr>
                      <a:r>
                        <a:rPr lang="es-PE" sz="900">
                          <a:effectLst/>
                        </a:rPr>
                        <a:t>Sí</a:t>
                      </a:r>
                      <a:endParaRPr lang="es-MX" sz="90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tc>
                  <a:txBody>
                    <a:bodyPr/>
                    <a:lstStyle/>
                    <a:p>
                      <a:pPr>
                        <a:lnSpc>
                          <a:spcPct val="115000"/>
                        </a:lnSpc>
                      </a:pPr>
                      <a:r>
                        <a:rPr lang="es-PE" sz="900">
                          <a:effectLst/>
                        </a:rPr>
                        <a:t>Sí</a:t>
                      </a:r>
                      <a:endParaRPr lang="es-MX" sz="90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tc>
                  <a:txBody>
                    <a:bodyPr/>
                    <a:lstStyle/>
                    <a:p>
                      <a:pPr>
                        <a:lnSpc>
                          <a:spcPct val="115000"/>
                        </a:lnSpc>
                      </a:pPr>
                      <a:r>
                        <a:rPr lang="es-PE" sz="900">
                          <a:effectLst/>
                        </a:rPr>
                        <a:t>Sí</a:t>
                      </a:r>
                      <a:endParaRPr lang="es-MX" sz="90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extLst>
                  <a:ext uri="{0D108BD9-81ED-4DB2-BD59-A6C34878D82A}">
                    <a16:rowId xmlns:a16="http://schemas.microsoft.com/office/drawing/2014/main" val="1045145708"/>
                  </a:ext>
                </a:extLst>
              </a:tr>
              <a:tr h="210366">
                <a:tc>
                  <a:txBody>
                    <a:bodyPr/>
                    <a:lstStyle/>
                    <a:p>
                      <a:pPr>
                        <a:lnSpc>
                          <a:spcPct val="115000"/>
                        </a:lnSpc>
                      </a:pPr>
                      <a:r>
                        <a:rPr lang="es-PE" sz="900">
                          <a:effectLst/>
                        </a:rPr>
                        <a:t>Transacciones ACID</a:t>
                      </a:r>
                      <a:endParaRPr lang="es-MX" sz="90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tc>
                  <a:txBody>
                    <a:bodyPr/>
                    <a:lstStyle/>
                    <a:p>
                      <a:pPr>
                        <a:lnSpc>
                          <a:spcPct val="115000"/>
                        </a:lnSpc>
                      </a:pPr>
                      <a:r>
                        <a:rPr lang="es-PE" sz="900">
                          <a:effectLst/>
                        </a:rPr>
                        <a:t>Sí</a:t>
                      </a:r>
                      <a:endParaRPr lang="es-MX" sz="90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tc>
                  <a:txBody>
                    <a:bodyPr/>
                    <a:lstStyle/>
                    <a:p>
                      <a:pPr>
                        <a:lnSpc>
                          <a:spcPct val="115000"/>
                        </a:lnSpc>
                      </a:pPr>
                      <a:r>
                        <a:rPr lang="es-PE" sz="900">
                          <a:effectLst/>
                        </a:rPr>
                        <a:t>Sí</a:t>
                      </a:r>
                      <a:endParaRPr lang="es-MX" sz="90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tc>
                  <a:txBody>
                    <a:bodyPr/>
                    <a:lstStyle/>
                    <a:p>
                      <a:pPr>
                        <a:lnSpc>
                          <a:spcPct val="115000"/>
                        </a:lnSpc>
                      </a:pPr>
                      <a:r>
                        <a:rPr lang="es-PE" sz="900">
                          <a:effectLst/>
                        </a:rPr>
                        <a:t>Sí</a:t>
                      </a:r>
                      <a:endParaRPr lang="es-MX" sz="90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tc>
                  <a:txBody>
                    <a:bodyPr/>
                    <a:lstStyle/>
                    <a:p>
                      <a:pPr>
                        <a:lnSpc>
                          <a:spcPct val="115000"/>
                        </a:lnSpc>
                      </a:pPr>
                      <a:r>
                        <a:rPr lang="es-PE" sz="900">
                          <a:effectLst/>
                        </a:rPr>
                        <a:t>Sí</a:t>
                      </a:r>
                      <a:endParaRPr lang="es-MX" sz="90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extLst>
                  <a:ext uri="{0D108BD9-81ED-4DB2-BD59-A6C34878D82A}">
                    <a16:rowId xmlns:a16="http://schemas.microsoft.com/office/drawing/2014/main" val="2592333955"/>
                  </a:ext>
                </a:extLst>
              </a:tr>
              <a:tr h="210366">
                <a:tc>
                  <a:txBody>
                    <a:bodyPr/>
                    <a:lstStyle/>
                    <a:p>
                      <a:pPr>
                        <a:lnSpc>
                          <a:spcPct val="115000"/>
                        </a:lnSpc>
                      </a:pPr>
                      <a:r>
                        <a:rPr lang="es-PE" sz="900">
                          <a:effectLst/>
                        </a:rPr>
                        <a:t>Procedimientos Almacenados</a:t>
                      </a:r>
                      <a:endParaRPr lang="es-MX" sz="90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tc>
                  <a:txBody>
                    <a:bodyPr/>
                    <a:lstStyle/>
                    <a:p>
                      <a:pPr>
                        <a:lnSpc>
                          <a:spcPct val="115000"/>
                        </a:lnSpc>
                      </a:pPr>
                      <a:r>
                        <a:rPr lang="es-PE" sz="900">
                          <a:effectLst/>
                        </a:rPr>
                        <a:t>Sí</a:t>
                      </a:r>
                      <a:endParaRPr lang="es-MX" sz="90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tc>
                  <a:txBody>
                    <a:bodyPr/>
                    <a:lstStyle/>
                    <a:p>
                      <a:pPr>
                        <a:lnSpc>
                          <a:spcPct val="115000"/>
                        </a:lnSpc>
                      </a:pPr>
                      <a:r>
                        <a:rPr lang="es-PE" sz="900">
                          <a:effectLst/>
                        </a:rPr>
                        <a:t>Sí</a:t>
                      </a:r>
                      <a:endParaRPr lang="es-MX" sz="90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tc>
                  <a:txBody>
                    <a:bodyPr/>
                    <a:lstStyle/>
                    <a:p>
                      <a:pPr>
                        <a:lnSpc>
                          <a:spcPct val="115000"/>
                        </a:lnSpc>
                      </a:pPr>
                      <a:r>
                        <a:rPr lang="es-PE" sz="900">
                          <a:effectLst/>
                        </a:rPr>
                        <a:t>Sí</a:t>
                      </a:r>
                      <a:endParaRPr lang="es-MX" sz="90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tc>
                  <a:txBody>
                    <a:bodyPr/>
                    <a:lstStyle/>
                    <a:p>
                      <a:pPr>
                        <a:lnSpc>
                          <a:spcPct val="115000"/>
                        </a:lnSpc>
                      </a:pPr>
                      <a:r>
                        <a:rPr lang="es-PE" sz="900">
                          <a:effectLst/>
                        </a:rPr>
                        <a:t>Sí</a:t>
                      </a:r>
                      <a:endParaRPr lang="es-MX" sz="90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extLst>
                  <a:ext uri="{0D108BD9-81ED-4DB2-BD59-A6C34878D82A}">
                    <a16:rowId xmlns:a16="http://schemas.microsoft.com/office/drawing/2014/main" val="3609896186"/>
                  </a:ext>
                </a:extLst>
              </a:tr>
              <a:tr h="380577">
                <a:tc>
                  <a:txBody>
                    <a:bodyPr/>
                    <a:lstStyle/>
                    <a:p>
                      <a:pPr>
                        <a:lnSpc>
                          <a:spcPct val="115000"/>
                        </a:lnSpc>
                      </a:pPr>
                      <a:r>
                        <a:rPr lang="es-PE" sz="900">
                          <a:effectLst/>
                        </a:rPr>
                        <a:t>Disponibilidad de Características Avanzadas</a:t>
                      </a:r>
                      <a:endParaRPr lang="es-MX" sz="90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tc>
                  <a:txBody>
                    <a:bodyPr/>
                    <a:lstStyle/>
                    <a:p>
                      <a:pPr>
                        <a:lnSpc>
                          <a:spcPct val="115000"/>
                        </a:lnSpc>
                      </a:pPr>
                      <a:r>
                        <a:rPr lang="es-PE" sz="900">
                          <a:effectLst/>
                        </a:rPr>
                        <a:t>Sí</a:t>
                      </a:r>
                      <a:endParaRPr lang="es-MX" sz="90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tc>
                  <a:txBody>
                    <a:bodyPr/>
                    <a:lstStyle/>
                    <a:p>
                      <a:pPr>
                        <a:lnSpc>
                          <a:spcPct val="115000"/>
                        </a:lnSpc>
                      </a:pPr>
                      <a:r>
                        <a:rPr lang="es-PE" sz="900">
                          <a:effectLst/>
                        </a:rPr>
                        <a:t>Sí</a:t>
                      </a:r>
                      <a:endParaRPr lang="es-MX" sz="90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tc>
                  <a:txBody>
                    <a:bodyPr/>
                    <a:lstStyle/>
                    <a:p>
                      <a:pPr>
                        <a:lnSpc>
                          <a:spcPct val="115000"/>
                        </a:lnSpc>
                      </a:pPr>
                      <a:r>
                        <a:rPr lang="es-PE" sz="900">
                          <a:effectLst/>
                        </a:rPr>
                        <a:t>Limitado</a:t>
                      </a:r>
                      <a:endParaRPr lang="es-MX" sz="90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tc>
                  <a:txBody>
                    <a:bodyPr/>
                    <a:lstStyle/>
                    <a:p>
                      <a:pPr>
                        <a:lnSpc>
                          <a:spcPct val="115000"/>
                        </a:lnSpc>
                      </a:pPr>
                      <a:r>
                        <a:rPr lang="es-PE" sz="900">
                          <a:effectLst/>
                        </a:rPr>
                        <a:t>Sí</a:t>
                      </a:r>
                      <a:endParaRPr lang="es-MX" sz="90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extLst>
                  <a:ext uri="{0D108BD9-81ED-4DB2-BD59-A6C34878D82A}">
                    <a16:rowId xmlns:a16="http://schemas.microsoft.com/office/drawing/2014/main" val="3688883032"/>
                  </a:ext>
                </a:extLst>
              </a:tr>
              <a:tr h="210366">
                <a:tc>
                  <a:txBody>
                    <a:bodyPr/>
                    <a:lstStyle/>
                    <a:p>
                      <a:pPr>
                        <a:lnSpc>
                          <a:spcPct val="115000"/>
                        </a:lnSpc>
                      </a:pPr>
                      <a:r>
                        <a:rPr lang="es-PE" sz="900">
                          <a:effectLst/>
                        </a:rPr>
                        <a:t>Compatibilidad con Estándares</a:t>
                      </a:r>
                      <a:endParaRPr lang="es-MX" sz="90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tc>
                  <a:txBody>
                    <a:bodyPr/>
                    <a:lstStyle/>
                    <a:p>
                      <a:pPr>
                        <a:lnSpc>
                          <a:spcPct val="115000"/>
                        </a:lnSpc>
                      </a:pPr>
                      <a:r>
                        <a:rPr lang="es-PE" sz="900">
                          <a:effectLst/>
                        </a:rPr>
                        <a:t>Cumple</a:t>
                      </a:r>
                      <a:endParaRPr lang="es-MX" sz="90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tc>
                  <a:txBody>
                    <a:bodyPr/>
                    <a:lstStyle/>
                    <a:p>
                      <a:pPr>
                        <a:lnSpc>
                          <a:spcPct val="115000"/>
                        </a:lnSpc>
                      </a:pPr>
                      <a:r>
                        <a:rPr lang="es-PE" sz="900">
                          <a:effectLst/>
                        </a:rPr>
                        <a:t>Cumple</a:t>
                      </a:r>
                      <a:endParaRPr lang="es-MX" sz="90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tc>
                  <a:txBody>
                    <a:bodyPr/>
                    <a:lstStyle/>
                    <a:p>
                      <a:pPr>
                        <a:lnSpc>
                          <a:spcPct val="115000"/>
                        </a:lnSpc>
                      </a:pPr>
                      <a:r>
                        <a:rPr lang="es-PE" sz="900">
                          <a:effectLst/>
                        </a:rPr>
                        <a:t>Parcial</a:t>
                      </a:r>
                      <a:endParaRPr lang="es-MX" sz="90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tc>
                  <a:txBody>
                    <a:bodyPr/>
                    <a:lstStyle/>
                    <a:p>
                      <a:pPr>
                        <a:lnSpc>
                          <a:spcPct val="115000"/>
                        </a:lnSpc>
                      </a:pPr>
                      <a:r>
                        <a:rPr lang="es-PE" sz="900">
                          <a:effectLst/>
                        </a:rPr>
                        <a:t>Cumple</a:t>
                      </a:r>
                      <a:endParaRPr lang="es-MX" sz="90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extLst>
                  <a:ext uri="{0D108BD9-81ED-4DB2-BD59-A6C34878D82A}">
                    <a16:rowId xmlns:a16="http://schemas.microsoft.com/office/drawing/2014/main" val="3592482587"/>
                  </a:ext>
                </a:extLst>
              </a:tr>
              <a:tr h="380577">
                <a:tc>
                  <a:txBody>
                    <a:bodyPr/>
                    <a:lstStyle/>
                    <a:p>
                      <a:pPr>
                        <a:lnSpc>
                          <a:spcPct val="115000"/>
                        </a:lnSpc>
                      </a:pPr>
                      <a:r>
                        <a:rPr lang="es-PE" sz="900">
                          <a:effectLst/>
                        </a:rPr>
                        <a:t>Costo</a:t>
                      </a:r>
                      <a:endParaRPr lang="es-MX" sz="90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tc>
                  <a:txBody>
                    <a:bodyPr/>
                    <a:lstStyle/>
                    <a:p>
                      <a:pPr>
                        <a:lnSpc>
                          <a:spcPct val="115000"/>
                        </a:lnSpc>
                      </a:pPr>
                      <a:r>
                        <a:rPr lang="es-PE" sz="900">
                          <a:effectLst/>
                        </a:rPr>
                        <a:t>Comercial (Licencia)</a:t>
                      </a:r>
                      <a:endParaRPr lang="es-MX" sz="90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tc>
                  <a:txBody>
                    <a:bodyPr/>
                    <a:lstStyle/>
                    <a:p>
                      <a:pPr>
                        <a:lnSpc>
                          <a:spcPct val="115000"/>
                        </a:lnSpc>
                      </a:pPr>
                      <a:r>
                        <a:rPr lang="es-PE" sz="900">
                          <a:effectLst/>
                        </a:rPr>
                        <a:t>Comercial (Licencia)</a:t>
                      </a:r>
                      <a:endParaRPr lang="es-MX" sz="90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tc>
                  <a:txBody>
                    <a:bodyPr/>
                    <a:lstStyle/>
                    <a:p>
                      <a:pPr>
                        <a:lnSpc>
                          <a:spcPct val="115000"/>
                        </a:lnSpc>
                      </a:pPr>
                      <a:r>
                        <a:rPr lang="es-PE" sz="900">
                          <a:effectLst/>
                        </a:rPr>
                        <a:t>Open Source</a:t>
                      </a:r>
                      <a:endParaRPr lang="es-MX" sz="90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tc>
                  <a:txBody>
                    <a:bodyPr/>
                    <a:lstStyle/>
                    <a:p>
                      <a:pPr>
                        <a:lnSpc>
                          <a:spcPct val="115000"/>
                        </a:lnSpc>
                      </a:pPr>
                      <a:r>
                        <a:rPr lang="es-PE" sz="900" dirty="0">
                          <a:effectLst/>
                        </a:rPr>
                        <a:t>Open </a:t>
                      </a:r>
                      <a:r>
                        <a:rPr lang="es-PE" sz="900" dirty="0" err="1">
                          <a:effectLst/>
                        </a:rPr>
                        <a:t>Source</a:t>
                      </a:r>
                      <a:endParaRPr lang="es-MX" sz="900" dirty="0">
                        <a:effectLst/>
                        <a:latin typeface="Microsoft Sans Serif" panose="020B0604020202020204" pitchFamily="34" charset="0"/>
                        <a:ea typeface="Times New Roman" panose="02020603050405020304" pitchFamily="18" charset="0"/>
                        <a:cs typeface="Times New Roman" panose="02020603050405020304" pitchFamily="18" charset="0"/>
                      </a:endParaRPr>
                    </a:p>
                  </a:txBody>
                  <a:tcPr marL="38100" marR="38100" marT="25400" marB="25400"/>
                </a:tc>
                <a:extLst>
                  <a:ext uri="{0D108BD9-81ED-4DB2-BD59-A6C34878D82A}">
                    <a16:rowId xmlns:a16="http://schemas.microsoft.com/office/drawing/2014/main" val="3621927484"/>
                  </a:ext>
                </a:extLst>
              </a:tr>
            </a:tbl>
          </a:graphicData>
        </a:graphic>
      </p:graphicFrame>
      <p:sp>
        <p:nvSpPr>
          <p:cNvPr id="5" name="Google Shape;141;p14">
            <a:extLst>
              <a:ext uri="{FF2B5EF4-FFF2-40B4-BE49-F238E27FC236}">
                <a16:creationId xmlns:a16="http://schemas.microsoft.com/office/drawing/2014/main" id="{C645BF24-90A4-859E-0749-1A7A1974B774}"/>
              </a:ext>
            </a:extLst>
          </p:cNvPr>
          <p:cNvSpPr txBox="1">
            <a:spLocks noGrp="1"/>
          </p:cNvSpPr>
          <p:nvPr>
            <p:ph type="title"/>
          </p:nvPr>
        </p:nvSpPr>
        <p:spPr>
          <a:xfrm>
            <a:off x="1297500" y="393750"/>
            <a:ext cx="7372367" cy="868375"/>
          </a:xfrm>
          <a:prstGeom prst="rect">
            <a:avLst/>
          </a:prstGeom>
        </p:spPr>
        <p:txBody>
          <a:bodyPr spcFirstLastPara="1" wrap="square" lIns="91425" tIns="91425" rIns="91425" bIns="91425" anchor="t" anchorCtr="0">
            <a:normAutofit fontScale="90000"/>
          </a:bodyPr>
          <a:lstStyle/>
          <a:p>
            <a:pPr algn="just" rtl="0">
              <a:spcBef>
                <a:spcPts val="0"/>
              </a:spcBef>
              <a:spcAft>
                <a:spcPts val="0"/>
              </a:spcAft>
            </a:pPr>
            <a:r>
              <a:rPr lang="es-MX" b="1" dirty="0">
                <a:solidFill>
                  <a:srgbClr val="FFFF00"/>
                </a:solidFill>
                <a:latin typeface="Arial"/>
                <a:cs typeface="Arial"/>
              </a:rPr>
              <a:t>Tabla comparativa entre los motores de SQL para base de datos</a:t>
            </a:r>
            <a:br>
              <a:rPr lang="es-MX" b="0" dirty="0">
                <a:effectLst/>
              </a:rPr>
            </a:br>
            <a:br>
              <a:rPr lang="es-MX" dirty="0"/>
            </a:br>
            <a:endParaRPr b="1" dirty="0">
              <a:solidFill>
                <a:srgbClr val="FFFF00"/>
              </a:solidFill>
              <a:latin typeface="Arial"/>
              <a:cs typeface="Arial"/>
              <a:sym typeface="Arial"/>
            </a:endParaRPr>
          </a:p>
        </p:txBody>
      </p:sp>
    </p:spTree>
    <p:extLst>
      <p:ext uri="{BB962C8B-B14F-4D97-AF65-F5344CB8AC3E}">
        <p14:creationId xmlns:p14="http://schemas.microsoft.com/office/powerpoint/2010/main" val="28902771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2" name="Google Shape;141;p14">
            <a:extLst>
              <a:ext uri="{FF2B5EF4-FFF2-40B4-BE49-F238E27FC236}">
                <a16:creationId xmlns:a16="http://schemas.microsoft.com/office/drawing/2014/main" id="{1A1C8F32-30FF-30BB-C47A-BA37C2B49C42}"/>
              </a:ext>
            </a:extLst>
          </p:cNvPr>
          <p:cNvSpPr txBox="1">
            <a:spLocks noGrp="1"/>
          </p:cNvSpPr>
          <p:nvPr>
            <p:ph type="title"/>
          </p:nvPr>
        </p:nvSpPr>
        <p:spPr>
          <a:xfrm>
            <a:off x="1297499" y="393750"/>
            <a:ext cx="7349789" cy="656117"/>
          </a:xfrm>
          <a:prstGeom prst="rect">
            <a:avLst/>
          </a:prstGeom>
        </p:spPr>
        <p:txBody>
          <a:bodyPr spcFirstLastPara="1" wrap="square" lIns="91425" tIns="91425" rIns="91425" bIns="91425" anchor="t" anchorCtr="0">
            <a:normAutofit fontScale="90000"/>
          </a:bodyPr>
          <a:lstStyle/>
          <a:p>
            <a:pPr algn="just" rtl="0">
              <a:spcBef>
                <a:spcPts val="0"/>
              </a:spcBef>
              <a:spcAft>
                <a:spcPts val="0"/>
              </a:spcAft>
            </a:pPr>
            <a:r>
              <a:rPr lang="es-MX" b="1" dirty="0">
                <a:solidFill>
                  <a:srgbClr val="FFFF00"/>
                </a:solidFill>
                <a:latin typeface="Arial"/>
                <a:cs typeface="Arial"/>
              </a:rPr>
              <a:t>Sustentación del motor de base de dato escogido:</a:t>
            </a:r>
            <a:br>
              <a:rPr lang="es-MX" b="0" dirty="0">
                <a:effectLst/>
              </a:rPr>
            </a:br>
            <a:br>
              <a:rPr lang="es-MX" dirty="0"/>
            </a:br>
            <a:endParaRPr b="1" dirty="0">
              <a:solidFill>
                <a:srgbClr val="FFFF00"/>
              </a:solidFill>
              <a:latin typeface="Arial"/>
              <a:cs typeface="Arial"/>
              <a:sym typeface="Arial"/>
            </a:endParaRPr>
          </a:p>
        </p:txBody>
      </p:sp>
      <p:sp>
        <p:nvSpPr>
          <p:cNvPr id="8" name="CuadroTexto 7">
            <a:extLst>
              <a:ext uri="{FF2B5EF4-FFF2-40B4-BE49-F238E27FC236}">
                <a16:creationId xmlns:a16="http://schemas.microsoft.com/office/drawing/2014/main" id="{B234E39F-D60E-9AD3-87C8-6B62354BA5FD}"/>
              </a:ext>
            </a:extLst>
          </p:cNvPr>
          <p:cNvSpPr txBox="1"/>
          <p:nvPr/>
        </p:nvSpPr>
        <p:spPr>
          <a:xfrm>
            <a:off x="462844" y="1049866"/>
            <a:ext cx="8184444" cy="3416320"/>
          </a:xfrm>
          <a:prstGeom prst="rect">
            <a:avLst/>
          </a:prstGeom>
          <a:noFill/>
        </p:spPr>
        <p:txBody>
          <a:bodyPr wrap="square">
            <a:spAutoFit/>
          </a:bodyPr>
          <a:lstStyle/>
          <a:p>
            <a:r>
              <a:rPr lang="es-PE" sz="1200" dirty="0">
                <a:solidFill>
                  <a:schemeClr val="bg1"/>
                </a:solidFill>
                <a:effectLst/>
                <a:latin typeface="Times New Roman" panose="02020603050405020304" pitchFamily="18" charset="0"/>
                <a:ea typeface="Times New Roman" panose="02020603050405020304" pitchFamily="18" charset="0"/>
              </a:rPr>
              <a:t>Para este proyecto, se tomó la decisión de utilizar Microsoft SQL Server como el gestor de base de datos principal. SQL Server ofrece una amplia gama de funcionalidades y ventajas que lo convierten en una elección sólida.</a:t>
            </a:r>
            <a:endParaRPr lang="es-MX" sz="1200" dirty="0">
              <a:solidFill>
                <a:schemeClr val="bg1"/>
              </a:solidFill>
              <a:effectLst/>
              <a:latin typeface="Times New Roman" panose="02020603050405020304" pitchFamily="18" charset="0"/>
              <a:ea typeface="Times New Roman" panose="02020603050405020304" pitchFamily="18" charset="0"/>
            </a:endParaRPr>
          </a:p>
          <a:p>
            <a:r>
              <a:rPr lang="es-PE" sz="1200" dirty="0">
                <a:solidFill>
                  <a:schemeClr val="bg1"/>
                </a:solidFill>
                <a:effectLst/>
                <a:latin typeface="Times New Roman" panose="02020603050405020304" pitchFamily="18" charset="0"/>
                <a:ea typeface="Times New Roman" panose="02020603050405020304" pitchFamily="18" charset="0"/>
              </a:rPr>
              <a:t> </a:t>
            </a:r>
            <a:endParaRPr lang="es-MX" sz="1200" dirty="0">
              <a:solidFill>
                <a:schemeClr val="bg1"/>
              </a:solidFill>
              <a:effectLst/>
              <a:latin typeface="Times New Roman" panose="02020603050405020304" pitchFamily="18" charset="0"/>
              <a:ea typeface="Times New Roman" panose="02020603050405020304" pitchFamily="18" charset="0"/>
            </a:endParaRPr>
          </a:p>
          <a:p>
            <a:r>
              <a:rPr lang="es-PE" sz="1200" dirty="0">
                <a:solidFill>
                  <a:schemeClr val="bg1"/>
                </a:solidFill>
                <a:effectLst/>
                <a:latin typeface="Times New Roman" panose="02020603050405020304" pitchFamily="18" charset="0"/>
                <a:ea typeface="Times New Roman" panose="02020603050405020304" pitchFamily="18" charset="0"/>
              </a:rPr>
              <a:t>La elección de Microsoft SQL Server se basó en su sólido motor relacional, que es responsable del procesamiento de comandos y consultas, así como del almacenamiento de archivos, bases de datos, tablas y búferes de datos. Esta capacidad asegura un rendimiento eficiente y confiable para el proyecto.</a:t>
            </a:r>
            <a:endParaRPr lang="es-MX" sz="1200" dirty="0">
              <a:solidFill>
                <a:schemeClr val="bg1"/>
              </a:solidFill>
              <a:effectLst/>
              <a:latin typeface="Times New Roman" panose="02020603050405020304" pitchFamily="18" charset="0"/>
              <a:ea typeface="Times New Roman" panose="02020603050405020304" pitchFamily="18" charset="0"/>
            </a:endParaRPr>
          </a:p>
          <a:p>
            <a:r>
              <a:rPr lang="es-PE" sz="1200" dirty="0">
                <a:solidFill>
                  <a:schemeClr val="bg1"/>
                </a:solidFill>
                <a:effectLst/>
                <a:latin typeface="Times New Roman" panose="02020603050405020304" pitchFamily="18" charset="0"/>
                <a:ea typeface="Times New Roman" panose="02020603050405020304" pitchFamily="18" charset="0"/>
              </a:rPr>
              <a:t> </a:t>
            </a:r>
            <a:endParaRPr lang="es-MX" sz="1200" dirty="0">
              <a:solidFill>
                <a:schemeClr val="bg1"/>
              </a:solidFill>
              <a:effectLst/>
              <a:latin typeface="Times New Roman" panose="02020603050405020304" pitchFamily="18" charset="0"/>
              <a:ea typeface="Times New Roman" panose="02020603050405020304" pitchFamily="18" charset="0"/>
            </a:endParaRPr>
          </a:p>
          <a:p>
            <a:r>
              <a:rPr lang="es-PE" sz="1200" dirty="0">
                <a:solidFill>
                  <a:schemeClr val="bg1"/>
                </a:solidFill>
                <a:effectLst/>
                <a:latin typeface="Times New Roman" panose="02020603050405020304" pitchFamily="18" charset="0"/>
                <a:ea typeface="Times New Roman" panose="02020603050405020304" pitchFamily="18" charset="0"/>
              </a:rPr>
              <a:t>Además, SQL Server permite trabajar en un entorno cliente-servidor, lo que significa que los datos se alojan en un servidor central y los terminales o clientes de la red acceden a la información de manera segura. Esta arquitectura escalable y centralizada facilita la gestión y el acceso a los datos desde múltiples ubicaciones.</a:t>
            </a:r>
            <a:endParaRPr lang="es-MX" sz="1200" dirty="0">
              <a:solidFill>
                <a:schemeClr val="bg1"/>
              </a:solidFill>
              <a:effectLst/>
              <a:latin typeface="Times New Roman" panose="02020603050405020304" pitchFamily="18" charset="0"/>
              <a:ea typeface="Times New Roman" panose="02020603050405020304" pitchFamily="18" charset="0"/>
            </a:endParaRPr>
          </a:p>
          <a:p>
            <a:r>
              <a:rPr lang="es-PE" sz="1200" dirty="0">
                <a:solidFill>
                  <a:schemeClr val="bg1"/>
                </a:solidFill>
                <a:effectLst/>
                <a:latin typeface="Times New Roman" panose="02020603050405020304" pitchFamily="18" charset="0"/>
                <a:ea typeface="Times New Roman" panose="02020603050405020304" pitchFamily="18" charset="0"/>
              </a:rPr>
              <a:t> </a:t>
            </a:r>
            <a:endParaRPr lang="es-MX" sz="1200" dirty="0">
              <a:solidFill>
                <a:schemeClr val="bg1"/>
              </a:solidFill>
              <a:effectLst/>
              <a:latin typeface="Times New Roman" panose="02020603050405020304" pitchFamily="18" charset="0"/>
              <a:ea typeface="Times New Roman" panose="02020603050405020304" pitchFamily="18" charset="0"/>
            </a:endParaRPr>
          </a:p>
          <a:p>
            <a:r>
              <a:rPr lang="es-PE" sz="1200" dirty="0">
                <a:solidFill>
                  <a:schemeClr val="bg1"/>
                </a:solidFill>
                <a:effectLst/>
                <a:latin typeface="Times New Roman" panose="02020603050405020304" pitchFamily="18" charset="0"/>
                <a:ea typeface="Times New Roman" panose="02020603050405020304" pitchFamily="18" charset="0"/>
              </a:rPr>
              <a:t>Una de las ventajas clave de SQL Server es su amplia disponibilidad de información y recursos en línea. Existe una abundancia de documentación, tutoriales y foros de discusión que pueden ayudar al equipo a comprender y utilizar eficientemente las características y comandos del sistema.</a:t>
            </a:r>
            <a:endParaRPr lang="es-MX" sz="1200" dirty="0">
              <a:solidFill>
                <a:schemeClr val="bg1"/>
              </a:solidFill>
              <a:effectLst/>
              <a:latin typeface="Times New Roman" panose="02020603050405020304" pitchFamily="18" charset="0"/>
              <a:ea typeface="Times New Roman" panose="02020603050405020304" pitchFamily="18" charset="0"/>
            </a:endParaRPr>
          </a:p>
          <a:p>
            <a:r>
              <a:rPr lang="es-PE" sz="1200" dirty="0">
                <a:solidFill>
                  <a:schemeClr val="bg1"/>
                </a:solidFill>
                <a:effectLst/>
                <a:latin typeface="Times New Roman" panose="02020603050405020304" pitchFamily="18" charset="0"/>
                <a:ea typeface="Times New Roman" panose="02020603050405020304" pitchFamily="18" charset="0"/>
              </a:rPr>
              <a:t> </a:t>
            </a:r>
            <a:endParaRPr lang="es-MX" sz="1200" dirty="0">
              <a:solidFill>
                <a:schemeClr val="bg1"/>
              </a:solidFill>
              <a:effectLst/>
              <a:latin typeface="Times New Roman" panose="02020603050405020304" pitchFamily="18" charset="0"/>
              <a:ea typeface="Times New Roman" panose="02020603050405020304" pitchFamily="18" charset="0"/>
            </a:endParaRPr>
          </a:p>
          <a:p>
            <a:r>
              <a:rPr lang="es-PE" sz="1200" dirty="0">
                <a:solidFill>
                  <a:schemeClr val="bg1"/>
                </a:solidFill>
                <a:effectLst/>
                <a:latin typeface="Times New Roman" panose="02020603050405020304" pitchFamily="18" charset="0"/>
                <a:ea typeface="Times New Roman" panose="02020603050405020304" pitchFamily="18" charset="0"/>
              </a:rPr>
              <a:t>La interfaz gráfica de SQL Server también es destacable, ya que proporciona una forma intuitiva y visual de interactuar con la base de datos. Esto facilita el trabajo de los usuarios menos familiarizados con los comandos de línea de comandos, permitiendo una administración más sencilla y eficiente de la base de datos.</a:t>
            </a:r>
            <a:endParaRPr lang="es-MX" sz="1200"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3337589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4" name="Google Shape;163;p17">
            <a:extLst>
              <a:ext uri="{FF2B5EF4-FFF2-40B4-BE49-F238E27FC236}">
                <a16:creationId xmlns:a16="http://schemas.microsoft.com/office/drawing/2014/main" id="{F95D6313-2FF7-974B-B78E-5088F4AC9B47}"/>
              </a:ext>
            </a:extLst>
          </p:cNvPr>
          <p:cNvSpPr txBox="1">
            <a:spLocks noGrp="1"/>
          </p:cNvSpPr>
          <p:nvPr>
            <p:ph type="title"/>
          </p:nvPr>
        </p:nvSpPr>
        <p:spPr>
          <a:xfrm>
            <a:off x="1241056" y="181002"/>
            <a:ext cx="7038900" cy="914100"/>
          </a:xfrm>
          <a:prstGeom prst="rect">
            <a:avLst/>
          </a:prstGeom>
        </p:spPr>
        <p:txBody>
          <a:bodyPr spcFirstLastPara="1" wrap="square" lIns="91425" tIns="91425" rIns="91425" bIns="91425" anchor="ctr" anchorCtr="0">
            <a:noAutofit/>
          </a:bodyPr>
          <a:lstStyle/>
          <a:p>
            <a:br>
              <a:rPr lang="es-419" b="1" dirty="0">
                <a:solidFill>
                  <a:srgbClr val="FF0000"/>
                </a:solidFill>
              </a:rPr>
            </a:br>
            <a:r>
              <a:rPr lang="es-MX" b="1" dirty="0" err="1">
                <a:solidFill>
                  <a:srgbClr val="FF0000"/>
                </a:solidFill>
              </a:rPr>
              <a:t>Relational</a:t>
            </a:r>
            <a:r>
              <a:rPr lang="es-MX" b="1" dirty="0">
                <a:solidFill>
                  <a:srgbClr val="FF0000"/>
                </a:solidFill>
              </a:rPr>
              <a:t> </a:t>
            </a:r>
            <a:r>
              <a:rPr lang="es-MX" b="1" dirty="0" err="1">
                <a:solidFill>
                  <a:srgbClr val="FF0000"/>
                </a:solidFill>
              </a:rPr>
              <a:t>Database</a:t>
            </a:r>
            <a:r>
              <a:rPr lang="es-MX" b="1" dirty="0">
                <a:solidFill>
                  <a:srgbClr val="FF0000"/>
                </a:solidFill>
              </a:rPr>
              <a:t> Management </a:t>
            </a:r>
            <a:r>
              <a:rPr lang="es-MX" b="1" dirty="0" err="1">
                <a:solidFill>
                  <a:srgbClr val="FF0000"/>
                </a:solidFill>
              </a:rPr>
              <a:t>System</a:t>
            </a:r>
            <a:br>
              <a:rPr lang="es-MX" sz="1600" dirty="0">
                <a:solidFill>
                  <a:srgbClr val="FF0000"/>
                </a:solidFill>
                <a:effectLst/>
                <a:latin typeface="Zizou Slab Light"/>
                <a:ea typeface="Times New Roman" panose="02020603050405020304" pitchFamily="18" charset="0"/>
                <a:cs typeface="Times New Roman" panose="02020603050405020304" pitchFamily="18" charset="0"/>
              </a:rPr>
            </a:br>
            <a:endParaRPr b="1" dirty="0">
              <a:solidFill>
                <a:srgbClr val="FF0000"/>
              </a:solidFill>
            </a:endParaRPr>
          </a:p>
        </p:txBody>
      </p:sp>
      <p:sp>
        <p:nvSpPr>
          <p:cNvPr id="6" name="CuadroTexto 5">
            <a:extLst>
              <a:ext uri="{FF2B5EF4-FFF2-40B4-BE49-F238E27FC236}">
                <a16:creationId xmlns:a16="http://schemas.microsoft.com/office/drawing/2014/main" id="{601DC592-F377-A525-5051-AEEAA36B227F}"/>
              </a:ext>
            </a:extLst>
          </p:cNvPr>
          <p:cNvSpPr txBox="1"/>
          <p:nvPr/>
        </p:nvSpPr>
        <p:spPr>
          <a:xfrm>
            <a:off x="1011061" y="1128101"/>
            <a:ext cx="2410178" cy="830997"/>
          </a:xfrm>
          <a:prstGeom prst="rect">
            <a:avLst/>
          </a:prstGeom>
          <a:noFill/>
        </p:spPr>
        <p:txBody>
          <a:bodyPr wrap="square">
            <a:spAutoFit/>
          </a:bodyPr>
          <a:lstStyle/>
          <a:p>
            <a:r>
              <a:rPr lang="es-MX" sz="1600" b="1" dirty="0">
                <a:solidFill>
                  <a:srgbClr val="FFFFFF"/>
                </a:solidFill>
                <a:effectLst/>
                <a:latin typeface="Zizou Slab Light"/>
                <a:ea typeface="Times New Roman" panose="02020603050405020304" pitchFamily="18" charset="0"/>
                <a:cs typeface="Times New Roman" panose="02020603050405020304" pitchFamily="18" charset="0"/>
              </a:rPr>
              <a:t>La relación entre la tabla Usuario_UPC y la tabla Asesoría:</a:t>
            </a:r>
            <a:endParaRPr lang="es-MX" sz="1600" dirty="0"/>
          </a:p>
        </p:txBody>
      </p:sp>
      <p:pic>
        <p:nvPicPr>
          <p:cNvPr id="7" name="Imagen 6" descr="Diagrama, Esquemático&#10;&#10;Descripción generada automáticamente">
            <a:extLst>
              <a:ext uri="{FF2B5EF4-FFF2-40B4-BE49-F238E27FC236}">
                <a16:creationId xmlns:a16="http://schemas.microsoft.com/office/drawing/2014/main" id="{E9020CB1-8E9D-CBDA-5080-20B45709AB7D}"/>
              </a:ext>
            </a:extLst>
          </p:cNvPr>
          <p:cNvPicPr>
            <a:picLocks noChangeAspect="1"/>
          </p:cNvPicPr>
          <p:nvPr/>
        </p:nvPicPr>
        <p:blipFill>
          <a:blip r:embed="rId3"/>
          <a:stretch>
            <a:fillRect/>
          </a:stretch>
        </p:blipFill>
        <p:spPr>
          <a:xfrm>
            <a:off x="1147939" y="1960140"/>
            <a:ext cx="2019300" cy="2933700"/>
          </a:xfrm>
          <a:prstGeom prst="rect">
            <a:avLst/>
          </a:prstGeom>
        </p:spPr>
      </p:pic>
      <p:sp>
        <p:nvSpPr>
          <p:cNvPr id="9" name="CuadroTexto 8">
            <a:extLst>
              <a:ext uri="{FF2B5EF4-FFF2-40B4-BE49-F238E27FC236}">
                <a16:creationId xmlns:a16="http://schemas.microsoft.com/office/drawing/2014/main" id="{C8BD0396-D9C2-DD51-0480-06A33F1DCBCA}"/>
              </a:ext>
            </a:extLst>
          </p:cNvPr>
          <p:cNvSpPr txBox="1"/>
          <p:nvPr/>
        </p:nvSpPr>
        <p:spPr>
          <a:xfrm>
            <a:off x="5398911" y="1439541"/>
            <a:ext cx="2597150" cy="830997"/>
          </a:xfrm>
          <a:prstGeom prst="rect">
            <a:avLst/>
          </a:prstGeom>
          <a:noFill/>
        </p:spPr>
        <p:txBody>
          <a:bodyPr wrap="square">
            <a:spAutoFit/>
          </a:bodyPr>
          <a:lstStyle/>
          <a:p>
            <a:r>
              <a:rPr lang="es-MX" sz="1600" b="1" dirty="0">
                <a:solidFill>
                  <a:srgbClr val="FFFFFF"/>
                </a:solidFill>
                <a:effectLst/>
                <a:latin typeface="Zizou Slab Light"/>
                <a:ea typeface="Times New Roman" panose="02020603050405020304" pitchFamily="18" charset="0"/>
                <a:cs typeface="Times New Roman" panose="02020603050405020304" pitchFamily="18" charset="0"/>
              </a:rPr>
              <a:t>La relación entre la tabla Usuario_UPC y la tabla Resenias:</a:t>
            </a:r>
            <a:r>
              <a:rPr lang="es-MX" sz="1600" dirty="0">
                <a:solidFill>
                  <a:srgbClr val="FFFFFF"/>
                </a:solidFill>
                <a:effectLst/>
                <a:latin typeface="Zizou Slab Light"/>
                <a:ea typeface="Times New Roman" panose="02020603050405020304" pitchFamily="18" charset="0"/>
                <a:cs typeface="Times New Roman" panose="02020603050405020304" pitchFamily="18" charset="0"/>
              </a:rPr>
              <a:t> </a:t>
            </a:r>
            <a:endParaRPr lang="es-MX" sz="1600" dirty="0"/>
          </a:p>
        </p:txBody>
      </p:sp>
      <p:pic>
        <p:nvPicPr>
          <p:cNvPr id="10" name="Imagen 9" descr="Diagrama, Esquemático&#10;&#10;Descripción generada automáticamente">
            <a:extLst>
              <a:ext uri="{FF2B5EF4-FFF2-40B4-BE49-F238E27FC236}">
                <a16:creationId xmlns:a16="http://schemas.microsoft.com/office/drawing/2014/main" id="{8BD0174D-AE76-1DDD-A9FC-58C40EC35289}"/>
              </a:ext>
            </a:extLst>
          </p:cNvPr>
          <p:cNvPicPr>
            <a:picLocks noChangeAspect="1"/>
          </p:cNvPicPr>
          <p:nvPr/>
        </p:nvPicPr>
        <p:blipFill>
          <a:blip r:embed="rId4"/>
          <a:stretch>
            <a:fillRect/>
          </a:stretch>
        </p:blipFill>
        <p:spPr>
          <a:xfrm>
            <a:off x="4295070" y="2383865"/>
            <a:ext cx="4565650" cy="1198245"/>
          </a:xfrm>
          <a:prstGeom prst="rect">
            <a:avLst/>
          </a:prstGeom>
        </p:spPr>
      </p:pic>
    </p:spTree>
    <p:extLst>
      <p:ext uri="{BB962C8B-B14F-4D97-AF65-F5344CB8AC3E}">
        <p14:creationId xmlns:p14="http://schemas.microsoft.com/office/powerpoint/2010/main" val="35233048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6" name="CuadroTexto 5">
            <a:extLst>
              <a:ext uri="{FF2B5EF4-FFF2-40B4-BE49-F238E27FC236}">
                <a16:creationId xmlns:a16="http://schemas.microsoft.com/office/drawing/2014/main" id="{601DC592-F377-A525-5051-AEEAA36B227F}"/>
              </a:ext>
            </a:extLst>
          </p:cNvPr>
          <p:cNvSpPr txBox="1"/>
          <p:nvPr/>
        </p:nvSpPr>
        <p:spPr>
          <a:xfrm>
            <a:off x="1275644" y="671750"/>
            <a:ext cx="3076222" cy="830997"/>
          </a:xfrm>
          <a:prstGeom prst="rect">
            <a:avLst/>
          </a:prstGeom>
          <a:noFill/>
        </p:spPr>
        <p:txBody>
          <a:bodyPr wrap="square">
            <a:spAutoFit/>
          </a:bodyPr>
          <a:lstStyle/>
          <a:p>
            <a:r>
              <a:rPr lang="es-MX" sz="1600" b="1" dirty="0">
                <a:solidFill>
                  <a:srgbClr val="FFFFFF"/>
                </a:solidFill>
                <a:effectLst/>
                <a:latin typeface="Zizou Slab Light"/>
                <a:ea typeface="Times New Roman" panose="02020603050405020304" pitchFamily="18" charset="0"/>
                <a:cs typeface="Times New Roman" panose="02020603050405020304" pitchFamily="18" charset="0"/>
              </a:rPr>
              <a:t>La relación entre la tabla Usuario_UPC y la tabla Inscripcion_Asesoria :</a:t>
            </a:r>
            <a:r>
              <a:rPr lang="es-MX" sz="1600" dirty="0">
                <a:solidFill>
                  <a:srgbClr val="FFFFFF"/>
                </a:solidFill>
                <a:effectLst/>
                <a:latin typeface="Zizou Slab Light"/>
                <a:ea typeface="Times New Roman" panose="02020603050405020304" pitchFamily="18" charset="0"/>
                <a:cs typeface="Times New Roman" panose="02020603050405020304" pitchFamily="18" charset="0"/>
              </a:rPr>
              <a:t> </a:t>
            </a:r>
            <a:endParaRPr lang="es-MX" sz="1200" dirty="0"/>
          </a:p>
        </p:txBody>
      </p:sp>
      <p:sp>
        <p:nvSpPr>
          <p:cNvPr id="9" name="CuadroTexto 8">
            <a:extLst>
              <a:ext uri="{FF2B5EF4-FFF2-40B4-BE49-F238E27FC236}">
                <a16:creationId xmlns:a16="http://schemas.microsoft.com/office/drawing/2014/main" id="{C8BD0396-D9C2-DD51-0480-06A33F1DCBCA}"/>
              </a:ext>
            </a:extLst>
          </p:cNvPr>
          <p:cNvSpPr txBox="1"/>
          <p:nvPr/>
        </p:nvSpPr>
        <p:spPr>
          <a:xfrm>
            <a:off x="4976636" y="1550447"/>
            <a:ext cx="3421239" cy="584775"/>
          </a:xfrm>
          <a:prstGeom prst="rect">
            <a:avLst/>
          </a:prstGeom>
          <a:noFill/>
        </p:spPr>
        <p:txBody>
          <a:bodyPr wrap="square">
            <a:spAutoFit/>
          </a:bodyPr>
          <a:lstStyle/>
          <a:p>
            <a:r>
              <a:rPr lang="es-MX" sz="1600" b="1" dirty="0">
                <a:solidFill>
                  <a:srgbClr val="FFFFFF"/>
                </a:solidFill>
                <a:effectLst/>
                <a:latin typeface="Zizou Slab Light"/>
                <a:ea typeface="Times New Roman" panose="02020603050405020304" pitchFamily="18" charset="0"/>
                <a:cs typeface="Times New Roman" panose="02020603050405020304" pitchFamily="18" charset="0"/>
              </a:rPr>
              <a:t>La relación entre la tabla Usuario_UPC y la tabla Calificación:</a:t>
            </a:r>
            <a:r>
              <a:rPr lang="es-MX" sz="1600" dirty="0">
                <a:solidFill>
                  <a:srgbClr val="FFFFFF"/>
                </a:solidFill>
                <a:effectLst/>
                <a:latin typeface="Zizou Slab Light"/>
                <a:ea typeface="Times New Roman" panose="02020603050405020304" pitchFamily="18" charset="0"/>
                <a:cs typeface="Times New Roman" panose="02020603050405020304" pitchFamily="18" charset="0"/>
              </a:rPr>
              <a:t> </a:t>
            </a:r>
            <a:endParaRPr lang="es-MX" sz="1200" dirty="0"/>
          </a:p>
        </p:txBody>
      </p:sp>
      <p:pic>
        <p:nvPicPr>
          <p:cNvPr id="5" name="Imagen 4" descr="Imagen de la pantalla de un celular de un mensaje en letras blancas&#10;&#10;Descripción generada automáticamente con confianza media">
            <a:extLst>
              <a:ext uri="{FF2B5EF4-FFF2-40B4-BE49-F238E27FC236}">
                <a16:creationId xmlns:a16="http://schemas.microsoft.com/office/drawing/2014/main" id="{DD9CD1DF-EFBD-ADDB-876C-6472E4E91FA8}"/>
              </a:ext>
            </a:extLst>
          </p:cNvPr>
          <p:cNvPicPr>
            <a:picLocks noChangeAspect="1"/>
          </p:cNvPicPr>
          <p:nvPr/>
        </p:nvPicPr>
        <p:blipFill>
          <a:blip r:embed="rId3"/>
          <a:stretch>
            <a:fillRect/>
          </a:stretch>
        </p:blipFill>
        <p:spPr>
          <a:xfrm>
            <a:off x="1292402" y="1661970"/>
            <a:ext cx="2327910" cy="2654935"/>
          </a:xfrm>
          <a:prstGeom prst="rect">
            <a:avLst/>
          </a:prstGeom>
        </p:spPr>
      </p:pic>
      <p:pic>
        <p:nvPicPr>
          <p:cNvPr id="8" name="Imagen 7" descr="Diagrama&#10;&#10;Descripción generada automáticamente">
            <a:extLst>
              <a:ext uri="{FF2B5EF4-FFF2-40B4-BE49-F238E27FC236}">
                <a16:creationId xmlns:a16="http://schemas.microsoft.com/office/drawing/2014/main" id="{3C2842CC-C37A-3A15-3E34-2AFA6CE3CC7D}"/>
              </a:ext>
            </a:extLst>
          </p:cNvPr>
          <p:cNvPicPr>
            <a:picLocks noChangeAspect="1"/>
          </p:cNvPicPr>
          <p:nvPr/>
        </p:nvPicPr>
        <p:blipFill>
          <a:blip r:embed="rId4"/>
          <a:stretch>
            <a:fillRect/>
          </a:stretch>
        </p:blipFill>
        <p:spPr>
          <a:xfrm>
            <a:off x="4141541" y="2293161"/>
            <a:ext cx="4812030" cy="1392555"/>
          </a:xfrm>
          <a:prstGeom prst="rect">
            <a:avLst/>
          </a:prstGeom>
        </p:spPr>
      </p:pic>
    </p:spTree>
    <p:extLst>
      <p:ext uri="{BB962C8B-B14F-4D97-AF65-F5344CB8AC3E}">
        <p14:creationId xmlns:p14="http://schemas.microsoft.com/office/powerpoint/2010/main" val="31986008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3" name="CuadroTexto 2">
            <a:extLst>
              <a:ext uri="{FF2B5EF4-FFF2-40B4-BE49-F238E27FC236}">
                <a16:creationId xmlns:a16="http://schemas.microsoft.com/office/drawing/2014/main" id="{C8A96BC1-EBE5-D03C-44D0-CD995E49163A}"/>
              </a:ext>
            </a:extLst>
          </p:cNvPr>
          <p:cNvSpPr txBox="1"/>
          <p:nvPr/>
        </p:nvSpPr>
        <p:spPr>
          <a:xfrm>
            <a:off x="845078" y="1821946"/>
            <a:ext cx="3290711" cy="584775"/>
          </a:xfrm>
          <a:prstGeom prst="rect">
            <a:avLst/>
          </a:prstGeom>
          <a:noFill/>
        </p:spPr>
        <p:txBody>
          <a:bodyPr wrap="square">
            <a:spAutoFit/>
          </a:bodyPr>
          <a:lstStyle/>
          <a:p>
            <a:r>
              <a:rPr lang="es-MX" sz="1600" b="1" dirty="0">
                <a:solidFill>
                  <a:srgbClr val="FFFFFF"/>
                </a:solidFill>
                <a:effectLst/>
                <a:latin typeface="Zizou Slab Light"/>
                <a:ea typeface="Times New Roman" panose="02020603050405020304" pitchFamily="18" charset="0"/>
                <a:cs typeface="Times New Roman" panose="02020603050405020304" pitchFamily="18" charset="0"/>
              </a:rPr>
              <a:t>La relación entre la tabla Grado y la tabla Usuario_UPC:</a:t>
            </a:r>
            <a:r>
              <a:rPr lang="es-MX" sz="1600" dirty="0">
                <a:solidFill>
                  <a:srgbClr val="FFFFFF"/>
                </a:solidFill>
                <a:effectLst/>
                <a:latin typeface="Zizou Slab Light"/>
                <a:ea typeface="Times New Roman" panose="02020603050405020304" pitchFamily="18" charset="0"/>
                <a:cs typeface="Times New Roman" panose="02020603050405020304" pitchFamily="18" charset="0"/>
              </a:rPr>
              <a:t> </a:t>
            </a:r>
            <a:endParaRPr lang="es-MX" sz="1600" dirty="0"/>
          </a:p>
        </p:txBody>
      </p:sp>
      <p:pic>
        <p:nvPicPr>
          <p:cNvPr id="4" name="Imagen 3" descr="Diagrama, Esquemático&#10;&#10;Descripción generada automáticamente">
            <a:extLst>
              <a:ext uri="{FF2B5EF4-FFF2-40B4-BE49-F238E27FC236}">
                <a16:creationId xmlns:a16="http://schemas.microsoft.com/office/drawing/2014/main" id="{4CF007FB-52B8-1718-B79B-85C34BB30218}"/>
              </a:ext>
            </a:extLst>
          </p:cNvPr>
          <p:cNvPicPr>
            <a:picLocks noChangeAspect="1"/>
          </p:cNvPicPr>
          <p:nvPr/>
        </p:nvPicPr>
        <p:blipFill>
          <a:blip r:embed="rId3"/>
          <a:stretch>
            <a:fillRect/>
          </a:stretch>
        </p:blipFill>
        <p:spPr>
          <a:xfrm>
            <a:off x="282222" y="2532635"/>
            <a:ext cx="4416425" cy="1435100"/>
          </a:xfrm>
          <a:prstGeom prst="rect">
            <a:avLst/>
          </a:prstGeom>
        </p:spPr>
      </p:pic>
      <p:sp>
        <p:nvSpPr>
          <p:cNvPr id="6" name="CuadroTexto 5">
            <a:extLst>
              <a:ext uri="{FF2B5EF4-FFF2-40B4-BE49-F238E27FC236}">
                <a16:creationId xmlns:a16="http://schemas.microsoft.com/office/drawing/2014/main" id="{B2008178-031B-47D8-E6C5-8BF84F0C7F50}"/>
              </a:ext>
            </a:extLst>
          </p:cNvPr>
          <p:cNvSpPr txBox="1"/>
          <p:nvPr/>
        </p:nvSpPr>
        <p:spPr>
          <a:xfrm>
            <a:off x="5503332" y="2406721"/>
            <a:ext cx="3155245" cy="584775"/>
          </a:xfrm>
          <a:prstGeom prst="rect">
            <a:avLst/>
          </a:prstGeom>
          <a:noFill/>
        </p:spPr>
        <p:txBody>
          <a:bodyPr wrap="square">
            <a:spAutoFit/>
          </a:bodyPr>
          <a:lstStyle/>
          <a:p>
            <a:r>
              <a:rPr lang="es-MX" sz="1600" b="1" dirty="0">
                <a:solidFill>
                  <a:srgbClr val="FFFFFF"/>
                </a:solidFill>
                <a:effectLst/>
                <a:latin typeface="Zizou Slab Light"/>
                <a:ea typeface="Times New Roman" panose="02020603050405020304" pitchFamily="18" charset="0"/>
                <a:cs typeface="Times New Roman" panose="02020603050405020304" pitchFamily="18" charset="0"/>
              </a:rPr>
              <a:t>La relación entre la tabla Asesoría y la tabla Inscripcion_Asesoria:</a:t>
            </a:r>
            <a:r>
              <a:rPr lang="es-MX" sz="1600" dirty="0">
                <a:solidFill>
                  <a:srgbClr val="FFFFFF"/>
                </a:solidFill>
                <a:effectLst/>
                <a:latin typeface="Zizou Slab Light"/>
                <a:ea typeface="Times New Roman" panose="02020603050405020304" pitchFamily="18" charset="0"/>
                <a:cs typeface="Times New Roman" panose="02020603050405020304" pitchFamily="18" charset="0"/>
              </a:rPr>
              <a:t> </a:t>
            </a:r>
            <a:endParaRPr lang="es-MX" sz="1600" dirty="0"/>
          </a:p>
        </p:txBody>
      </p:sp>
      <p:pic>
        <p:nvPicPr>
          <p:cNvPr id="7" name="Imagen 6" descr="Diagrama&#10;&#10;Descripción generada automáticamente">
            <a:extLst>
              <a:ext uri="{FF2B5EF4-FFF2-40B4-BE49-F238E27FC236}">
                <a16:creationId xmlns:a16="http://schemas.microsoft.com/office/drawing/2014/main" id="{13B47DDD-5518-A7EF-89F7-70B57722715F}"/>
              </a:ext>
            </a:extLst>
          </p:cNvPr>
          <p:cNvPicPr>
            <a:picLocks noChangeAspect="1"/>
          </p:cNvPicPr>
          <p:nvPr/>
        </p:nvPicPr>
        <p:blipFill>
          <a:blip r:embed="rId4"/>
          <a:stretch>
            <a:fillRect/>
          </a:stretch>
        </p:blipFill>
        <p:spPr>
          <a:xfrm>
            <a:off x="4572000" y="705556"/>
            <a:ext cx="4416425" cy="1701165"/>
          </a:xfrm>
          <a:prstGeom prst="rect">
            <a:avLst/>
          </a:prstGeom>
        </p:spPr>
      </p:pic>
    </p:spTree>
    <p:extLst>
      <p:ext uri="{BB962C8B-B14F-4D97-AF65-F5344CB8AC3E}">
        <p14:creationId xmlns:p14="http://schemas.microsoft.com/office/powerpoint/2010/main" val="40865419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5" name="CuadroTexto 4">
            <a:extLst>
              <a:ext uri="{FF2B5EF4-FFF2-40B4-BE49-F238E27FC236}">
                <a16:creationId xmlns:a16="http://schemas.microsoft.com/office/drawing/2014/main" id="{131A2A07-4229-8544-B93E-57FF7292C54C}"/>
              </a:ext>
            </a:extLst>
          </p:cNvPr>
          <p:cNvSpPr txBox="1"/>
          <p:nvPr/>
        </p:nvSpPr>
        <p:spPr>
          <a:xfrm>
            <a:off x="1265553" y="467000"/>
            <a:ext cx="2376312" cy="830997"/>
          </a:xfrm>
          <a:prstGeom prst="rect">
            <a:avLst/>
          </a:prstGeom>
          <a:noFill/>
        </p:spPr>
        <p:txBody>
          <a:bodyPr wrap="square">
            <a:spAutoFit/>
          </a:bodyPr>
          <a:lstStyle/>
          <a:p>
            <a:r>
              <a:rPr lang="es-MX" sz="1600" b="1" dirty="0">
                <a:solidFill>
                  <a:srgbClr val="FFFFFF"/>
                </a:solidFill>
                <a:effectLst/>
                <a:latin typeface="Zizou Slab Light"/>
                <a:ea typeface="Times New Roman" panose="02020603050405020304" pitchFamily="18" charset="0"/>
                <a:cs typeface="Times New Roman" panose="02020603050405020304" pitchFamily="18" charset="0"/>
              </a:rPr>
              <a:t>La relación entre la tabla Asesoría y la tabla Resenias:</a:t>
            </a:r>
            <a:r>
              <a:rPr lang="es-MX" sz="1600" dirty="0">
                <a:solidFill>
                  <a:srgbClr val="FFFFFF"/>
                </a:solidFill>
                <a:effectLst/>
                <a:latin typeface="Zizou Slab Light"/>
                <a:ea typeface="Times New Roman" panose="02020603050405020304" pitchFamily="18" charset="0"/>
                <a:cs typeface="Times New Roman" panose="02020603050405020304" pitchFamily="18" charset="0"/>
              </a:rPr>
              <a:t> </a:t>
            </a:r>
            <a:endParaRPr lang="es-MX" sz="1600" dirty="0"/>
          </a:p>
        </p:txBody>
      </p:sp>
      <p:pic>
        <p:nvPicPr>
          <p:cNvPr id="6" name="Imagen 5" descr="Diagrama, Esquemático&#10;&#10;Descripción generada automáticamente">
            <a:extLst>
              <a:ext uri="{FF2B5EF4-FFF2-40B4-BE49-F238E27FC236}">
                <a16:creationId xmlns:a16="http://schemas.microsoft.com/office/drawing/2014/main" id="{30F8D6A6-CB09-9F53-CF02-BD2133D02E30}"/>
              </a:ext>
            </a:extLst>
          </p:cNvPr>
          <p:cNvPicPr>
            <a:picLocks noChangeAspect="1"/>
          </p:cNvPicPr>
          <p:nvPr/>
        </p:nvPicPr>
        <p:blipFill>
          <a:blip r:embed="rId3"/>
          <a:stretch>
            <a:fillRect/>
          </a:stretch>
        </p:blipFill>
        <p:spPr>
          <a:xfrm>
            <a:off x="1157110" y="1297997"/>
            <a:ext cx="2484755" cy="3572510"/>
          </a:xfrm>
          <a:prstGeom prst="rect">
            <a:avLst/>
          </a:prstGeom>
        </p:spPr>
      </p:pic>
      <p:sp>
        <p:nvSpPr>
          <p:cNvPr id="8" name="CuadroTexto 7">
            <a:extLst>
              <a:ext uri="{FF2B5EF4-FFF2-40B4-BE49-F238E27FC236}">
                <a16:creationId xmlns:a16="http://schemas.microsoft.com/office/drawing/2014/main" id="{1A379736-BFB9-1E80-736F-3AF6DE8865B7}"/>
              </a:ext>
            </a:extLst>
          </p:cNvPr>
          <p:cNvSpPr txBox="1"/>
          <p:nvPr/>
        </p:nvSpPr>
        <p:spPr>
          <a:xfrm>
            <a:off x="5698494" y="493734"/>
            <a:ext cx="2196887" cy="830997"/>
          </a:xfrm>
          <a:prstGeom prst="rect">
            <a:avLst/>
          </a:prstGeom>
          <a:noFill/>
        </p:spPr>
        <p:txBody>
          <a:bodyPr wrap="square">
            <a:spAutoFit/>
          </a:bodyPr>
          <a:lstStyle/>
          <a:p>
            <a:r>
              <a:rPr lang="es-MX" sz="1600" b="1" dirty="0">
                <a:solidFill>
                  <a:srgbClr val="FFFFFF"/>
                </a:solidFill>
                <a:effectLst/>
                <a:latin typeface="Zizou Slab Light"/>
                <a:ea typeface="Times New Roman" panose="02020603050405020304" pitchFamily="18" charset="0"/>
                <a:cs typeface="Times New Roman" panose="02020603050405020304" pitchFamily="18" charset="0"/>
              </a:rPr>
              <a:t>La relación entre la tabla Asesoría y la tabla Calificación:</a:t>
            </a:r>
            <a:r>
              <a:rPr lang="es-MX" sz="1600" dirty="0">
                <a:solidFill>
                  <a:srgbClr val="FFFFFF"/>
                </a:solidFill>
                <a:effectLst/>
                <a:latin typeface="Zizou Slab Light"/>
                <a:ea typeface="Times New Roman" panose="02020603050405020304" pitchFamily="18" charset="0"/>
                <a:cs typeface="Times New Roman" panose="02020603050405020304" pitchFamily="18" charset="0"/>
              </a:rPr>
              <a:t> </a:t>
            </a:r>
            <a:endParaRPr lang="es-MX" sz="1600" dirty="0"/>
          </a:p>
        </p:txBody>
      </p:sp>
      <p:pic>
        <p:nvPicPr>
          <p:cNvPr id="9" name="Imagen 8" descr="Diagrama&#10;&#10;Descripción generada automáticamente">
            <a:extLst>
              <a:ext uri="{FF2B5EF4-FFF2-40B4-BE49-F238E27FC236}">
                <a16:creationId xmlns:a16="http://schemas.microsoft.com/office/drawing/2014/main" id="{D8E34E6E-EE7A-8088-9304-EC42FBBFF5CE}"/>
              </a:ext>
            </a:extLst>
          </p:cNvPr>
          <p:cNvPicPr>
            <a:picLocks noChangeAspect="1"/>
          </p:cNvPicPr>
          <p:nvPr/>
        </p:nvPicPr>
        <p:blipFill>
          <a:blip r:embed="rId4"/>
          <a:stretch>
            <a:fillRect/>
          </a:stretch>
        </p:blipFill>
        <p:spPr>
          <a:xfrm>
            <a:off x="5461430" y="1297997"/>
            <a:ext cx="2902585" cy="3436620"/>
          </a:xfrm>
          <a:prstGeom prst="rect">
            <a:avLst/>
          </a:prstGeom>
        </p:spPr>
      </p:pic>
    </p:spTree>
    <p:extLst>
      <p:ext uri="{BB962C8B-B14F-4D97-AF65-F5344CB8AC3E}">
        <p14:creationId xmlns:p14="http://schemas.microsoft.com/office/powerpoint/2010/main" val="17960076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5" name="CuadroTexto 4">
            <a:extLst>
              <a:ext uri="{FF2B5EF4-FFF2-40B4-BE49-F238E27FC236}">
                <a16:creationId xmlns:a16="http://schemas.microsoft.com/office/drawing/2014/main" id="{131A2A07-4229-8544-B93E-57FF7292C54C}"/>
              </a:ext>
            </a:extLst>
          </p:cNvPr>
          <p:cNvSpPr txBox="1"/>
          <p:nvPr/>
        </p:nvSpPr>
        <p:spPr>
          <a:xfrm>
            <a:off x="1656215" y="1392465"/>
            <a:ext cx="2376312" cy="584775"/>
          </a:xfrm>
          <a:prstGeom prst="rect">
            <a:avLst/>
          </a:prstGeom>
          <a:noFill/>
        </p:spPr>
        <p:txBody>
          <a:bodyPr wrap="square">
            <a:spAutoFit/>
          </a:bodyPr>
          <a:lstStyle/>
          <a:p>
            <a:r>
              <a:rPr lang="es-MX" sz="1600" b="1" dirty="0">
                <a:solidFill>
                  <a:srgbClr val="FFFFFF"/>
                </a:solidFill>
                <a:effectLst/>
                <a:latin typeface="Zizou Slab Light"/>
                <a:ea typeface="Times New Roman" panose="02020603050405020304" pitchFamily="18" charset="0"/>
                <a:cs typeface="Times New Roman" panose="02020603050405020304" pitchFamily="18" charset="0"/>
              </a:rPr>
              <a:t>La relación entre la tabla Curso y la tabla Asesoría:</a:t>
            </a:r>
            <a:r>
              <a:rPr lang="es-MX" sz="1600" dirty="0">
                <a:solidFill>
                  <a:srgbClr val="FFFFFF"/>
                </a:solidFill>
                <a:effectLst/>
                <a:latin typeface="Zizou Slab Light"/>
                <a:ea typeface="Times New Roman" panose="02020603050405020304" pitchFamily="18" charset="0"/>
                <a:cs typeface="Times New Roman" panose="02020603050405020304" pitchFamily="18" charset="0"/>
              </a:rPr>
              <a:t> </a:t>
            </a:r>
            <a:endParaRPr lang="es-MX" dirty="0"/>
          </a:p>
        </p:txBody>
      </p:sp>
      <p:pic>
        <p:nvPicPr>
          <p:cNvPr id="2" name="Imagen 1" descr="Diagrama, Esquemático&#10;&#10;Descripción generada automáticamente">
            <a:extLst>
              <a:ext uri="{FF2B5EF4-FFF2-40B4-BE49-F238E27FC236}">
                <a16:creationId xmlns:a16="http://schemas.microsoft.com/office/drawing/2014/main" id="{530B5073-A0B3-0F19-E546-1EAF8B82D63F}"/>
              </a:ext>
            </a:extLst>
          </p:cNvPr>
          <p:cNvPicPr>
            <a:picLocks noChangeAspect="1"/>
          </p:cNvPicPr>
          <p:nvPr/>
        </p:nvPicPr>
        <p:blipFill>
          <a:blip r:embed="rId3"/>
          <a:stretch>
            <a:fillRect/>
          </a:stretch>
        </p:blipFill>
        <p:spPr>
          <a:xfrm>
            <a:off x="538128" y="2070277"/>
            <a:ext cx="4903117" cy="1548384"/>
          </a:xfrm>
          <a:prstGeom prst="rect">
            <a:avLst/>
          </a:prstGeom>
        </p:spPr>
      </p:pic>
      <p:sp>
        <p:nvSpPr>
          <p:cNvPr id="4" name="CuadroTexto 3">
            <a:extLst>
              <a:ext uri="{FF2B5EF4-FFF2-40B4-BE49-F238E27FC236}">
                <a16:creationId xmlns:a16="http://schemas.microsoft.com/office/drawing/2014/main" id="{28ED4558-C56B-EABE-E65B-B66A9CB536FF}"/>
              </a:ext>
            </a:extLst>
          </p:cNvPr>
          <p:cNvSpPr txBox="1"/>
          <p:nvPr/>
        </p:nvSpPr>
        <p:spPr>
          <a:xfrm>
            <a:off x="6073422" y="332613"/>
            <a:ext cx="2596445" cy="584775"/>
          </a:xfrm>
          <a:prstGeom prst="rect">
            <a:avLst/>
          </a:prstGeom>
          <a:noFill/>
        </p:spPr>
        <p:txBody>
          <a:bodyPr wrap="square">
            <a:spAutoFit/>
          </a:bodyPr>
          <a:lstStyle/>
          <a:p>
            <a:r>
              <a:rPr lang="es-MX" sz="1600" b="1" dirty="0">
                <a:solidFill>
                  <a:srgbClr val="FFFFFF"/>
                </a:solidFill>
                <a:effectLst/>
                <a:latin typeface="Zizou Slab Light"/>
                <a:ea typeface="Times New Roman" panose="02020603050405020304" pitchFamily="18" charset="0"/>
                <a:cs typeface="Times New Roman" panose="02020603050405020304" pitchFamily="18" charset="0"/>
              </a:rPr>
              <a:t>La relación entre la tabla Grado y la tabla Curso:</a:t>
            </a:r>
            <a:r>
              <a:rPr lang="es-MX" sz="1600" dirty="0">
                <a:solidFill>
                  <a:srgbClr val="FFFFFF"/>
                </a:solidFill>
                <a:effectLst/>
                <a:latin typeface="Zizou Slab Light"/>
                <a:ea typeface="Times New Roman" panose="02020603050405020304" pitchFamily="18" charset="0"/>
                <a:cs typeface="Times New Roman" panose="02020603050405020304" pitchFamily="18" charset="0"/>
              </a:rPr>
              <a:t> </a:t>
            </a:r>
            <a:endParaRPr lang="es-MX" sz="1600" dirty="0"/>
          </a:p>
        </p:txBody>
      </p:sp>
      <p:pic>
        <p:nvPicPr>
          <p:cNvPr id="7" name="Imagen 6" descr="Diagrama&#10;&#10;Descripción generada automáticamente">
            <a:extLst>
              <a:ext uri="{FF2B5EF4-FFF2-40B4-BE49-F238E27FC236}">
                <a16:creationId xmlns:a16="http://schemas.microsoft.com/office/drawing/2014/main" id="{F5FC8392-448B-BA6A-651B-B1AA3AFAAD6F}"/>
              </a:ext>
            </a:extLst>
          </p:cNvPr>
          <p:cNvPicPr>
            <a:picLocks noChangeAspect="1"/>
          </p:cNvPicPr>
          <p:nvPr/>
        </p:nvPicPr>
        <p:blipFill>
          <a:blip r:embed="rId4"/>
          <a:stretch>
            <a:fillRect/>
          </a:stretch>
        </p:blipFill>
        <p:spPr>
          <a:xfrm>
            <a:off x="6073422" y="1163624"/>
            <a:ext cx="2264410" cy="3361690"/>
          </a:xfrm>
          <a:prstGeom prst="rect">
            <a:avLst/>
          </a:prstGeom>
        </p:spPr>
      </p:pic>
    </p:spTree>
    <p:extLst>
      <p:ext uri="{BB962C8B-B14F-4D97-AF65-F5344CB8AC3E}">
        <p14:creationId xmlns:p14="http://schemas.microsoft.com/office/powerpoint/2010/main" val="11596159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6" name="CuadroTexto 5">
            <a:extLst>
              <a:ext uri="{FF2B5EF4-FFF2-40B4-BE49-F238E27FC236}">
                <a16:creationId xmlns:a16="http://schemas.microsoft.com/office/drawing/2014/main" id="{878DAD2D-B745-F2B7-F7E5-F18BA477AD95}"/>
              </a:ext>
            </a:extLst>
          </p:cNvPr>
          <p:cNvSpPr txBox="1"/>
          <p:nvPr/>
        </p:nvSpPr>
        <p:spPr>
          <a:xfrm>
            <a:off x="1631773" y="207356"/>
            <a:ext cx="4572000" cy="369332"/>
          </a:xfrm>
          <a:prstGeom prst="rect">
            <a:avLst/>
          </a:prstGeom>
          <a:noFill/>
        </p:spPr>
        <p:txBody>
          <a:bodyPr wrap="square">
            <a:spAutoFit/>
          </a:bodyPr>
          <a:lstStyle/>
          <a:p>
            <a:r>
              <a:rPr lang="es-PE" sz="1800" b="1" dirty="0">
                <a:solidFill>
                  <a:srgbClr val="FFFF00"/>
                </a:solidFill>
                <a:effectLst/>
                <a:latin typeface="Times New Roman" panose="02020603050405020304" pitchFamily="18" charset="0"/>
                <a:ea typeface="Times New Roman" panose="02020603050405020304" pitchFamily="18" charset="0"/>
              </a:rPr>
              <a:t>NORMALIZACION:</a:t>
            </a:r>
            <a:endParaRPr lang="es-MX" sz="1600" dirty="0">
              <a:solidFill>
                <a:srgbClr val="FFFF00"/>
              </a:solidFill>
              <a:effectLst/>
              <a:latin typeface="Times New Roman" panose="02020603050405020304" pitchFamily="18" charset="0"/>
              <a:ea typeface="Times New Roman" panose="02020603050405020304" pitchFamily="18" charset="0"/>
            </a:endParaRPr>
          </a:p>
        </p:txBody>
      </p:sp>
      <p:sp>
        <p:nvSpPr>
          <p:cNvPr id="9" name="CuadroTexto 8">
            <a:extLst>
              <a:ext uri="{FF2B5EF4-FFF2-40B4-BE49-F238E27FC236}">
                <a16:creationId xmlns:a16="http://schemas.microsoft.com/office/drawing/2014/main" id="{6B220A99-47F0-F02B-734B-D35581B80E64}"/>
              </a:ext>
            </a:extLst>
          </p:cNvPr>
          <p:cNvSpPr txBox="1"/>
          <p:nvPr/>
        </p:nvSpPr>
        <p:spPr>
          <a:xfrm>
            <a:off x="5449535" y="3402740"/>
            <a:ext cx="3392311" cy="307777"/>
          </a:xfrm>
          <a:prstGeom prst="rect">
            <a:avLst/>
          </a:prstGeom>
          <a:noFill/>
        </p:spPr>
        <p:txBody>
          <a:bodyPr wrap="square">
            <a:spAutoFit/>
          </a:bodyPr>
          <a:lstStyle/>
          <a:p>
            <a:r>
              <a:rPr lang="es-MX" sz="1400" dirty="0">
                <a:solidFill>
                  <a:schemeClr val="bg1"/>
                </a:solidFill>
                <a:effectLst/>
                <a:latin typeface="Times New Roman" panose="02020603050405020304" pitchFamily="18" charset="0"/>
                <a:ea typeface="Times New Roman" panose="02020603050405020304" pitchFamily="18" charset="0"/>
              </a:rPr>
              <a:t>1FN: No existen grupos repetitivos.</a:t>
            </a:r>
          </a:p>
        </p:txBody>
      </p:sp>
      <p:pic>
        <p:nvPicPr>
          <p:cNvPr id="10" name="Imagen 9" descr="Diagrama&#10;&#10;Descripción generada automáticamente">
            <a:extLst>
              <a:ext uri="{FF2B5EF4-FFF2-40B4-BE49-F238E27FC236}">
                <a16:creationId xmlns:a16="http://schemas.microsoft.com/office/drawing/2014/main" id="{85C6A7D4-DC5B-44CE-2E6F-2DEE8DD631DC}"/>
              </a:ext>
            </a:extLst>
          </p:cNvPr>
          <p:cNvPicPr>
            <a:picLocks noChangeAspect="1"/>
          </p:cNvPicPr>
          <p:nvPr/>
        </p:nvPicPr>
        <p:blipFill>
          <a:blip r:embed="rId3"/>
          <a:stretch>
            <a:fillRect/>
          </a:stretch>
        </p:blipFill>
        <p:spPr>
          <a:xfrm>
            <a:off x="4785783" y="3710517"/>
            <a:ext cx="3811059" cy="1185845"/>
          </a:xfrm>
          <a:prstGeom prst="rect">
            <a:avLst/>
          </a:prstGeom>
        </p:spPr>
      </p:pic>
      <p:sp>
        <p:nvSpPr>
          <p:cNvPr id="12" name="CuadroTexto 11">
            <a:extLst>
              <a:ext uri="{FF2B5EF4-FFF2-40B4-BE49-F238E27FC236}">
                <a16:creationId xmlns:a16="http://schemas.microsoft.com/office/drawing/2014/main" id="{F2A23698-7D18-C5F9-2473-E30E8EA72031}"/>
              </a:ext>
            </a:extLst>
          </p:cNvPr>
          <p:cNvSpPr txBox="1"/>
          <p:nvPr/>
        </p:nvSpPr>
        <p:spPr>
          <a:xfrm>
            <a:off x="4405313" y="576688"/>
            <a:ext cx="4572000" cy="307777"/>
          </a:xfrm>
          <a:prstGeom prst="rect">
            <a:avLst/>
          </a:prstGeom>
          <a:noFill/>
        </p:spPr>
        <p:txBody>
          <a:bodyPr wrap="square">
            <a:spAutoFit/>
          </a:bodyPr>
          <a:lstStyle/>
          <a:p>
            <a:r>
              <a:rPr lang="es-MX" sz="1400" dirty="0">
                <a:solidFill>
                  <a:schemeClr val="bg1"/>
                </a:solidFill>
                <a:effectLst/>
                <a:latin typeface="Times New Roman" panose="02020603050405020304" pitchFamily="18" charset="0"/>
                <a:ea typeface="Times New Roman" panose="02020603050405020304" pitchFamily="18" charset="0"/>
              </a:rPr>
              <a:t>2FN: Sólo debe haber dependencias funcionales completas.</a:t>
            </a:r>
          </a:p>
        </p:txBody>
      </p:sp>
      <p:pic>
        <p:nvPicPr>
          <p:cNvPr id="13" name="Imagen 12" descr="Diagrama, Esquemático&#10;&#10;Descripción generada automáticamente">
            <a:extLst>
              <a:ext uri="{FF2B5EF4-FFF2-40B4-BE49-F238E27FC236}">
                <a16:creationId xmlns:a16="http://schemas.microsoft.com/office/drawing/2014/main" id="{84A2E226-B4E0-FC12-D66A-22FF337A6DE5}"/>
              </a:ext>
            </a:extLst>
          </p:cNvPr>
          <p:cNvPicPr>
            <a:picLocks noChangeAspect="1"/>
          </p:cNvPicPr>
          <p:nvPr/>
        </p:nvPicPr>
        <p:blipFill>
          <a:blip r:embed="rId4"/>
          <a:stretch>
            <a:fillRect/>
          </a:stretch>
        </p:blipFill>
        <p:spPr>
          <a:xfrm>
            <a:off x="4405313" y="1072562"/>
            <a:ext cx="4572001" cy="2142081"/>
          </a:xfrm>
          <a:prstGeom prst="rect">
            <a:avLst/>
          </a:prstGeom>
        </p:spPr>
      </p:pic>
      <p:sp>
        <p:nvSpPr>
          <p:cNvPr id="15" name="CuadroTexto 14">
            <a:extLst>
              <a:ext uri="{FF2B5EF4-FFF2-40B4-BE49-F238E27FC236}">
                <a16:creationId xmlns:a16="http://schemas.microsoft.com/office/drawing/2014/main" id="{E968B420-20D8-EBAE-FEED-F4CDF32FF164}"/>
              </a:ext>
            </a:extLst>
          </p:cNvPr>
          <p:cNvSpPr txBox="1"/>
          <p:nvPr/>
        </p:nvSpPr>
        <p:spPr>
          <a:xfrm>
            <a:off x="1198211" y="815914"/>
            <a:ext cx="3207102" cy="787588"/>
          </a:xfrm>
          <a:prstGeom prst="rect">
            <a:avLst/>
          </a:prstGeom>
          <a:noFill/>
        </p:spPr>
        <p:txBody>
          <a:bodyPr wrap="square">
            <a:spAutoFit/>
          </a:bodyPr>
          <a:lstStyle/>
          <a:p>
            <a:r>
              <a:rPr lang="es-MX" sz="1400" dirty="0">
                <a:effectLst/>
                <a:latin typeface="Times New Roman" panose="02020603050405020304" pitchFamily="18" charset="0"/>
                <a:ea typeface="Times New Roman" panose="02020603050405020304" pitchFamily="18" charset="0"/>
              </a:rPr>
              <a:t> </a:t>
            </a:r>
          </a:p>
          <a:p>
            <a:pPr>
              <a:lnSpc>
                <a:spcPct val="115000"/>
              </a:lnSpc>
              <a:spcAft>
                <a:spcPts val="1000"/>
              </a:spcAft>
            </a:pPr>
            <a:r>
              <a:rPr lang="es-MX" sz="14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3FN: No debe haber dependencias transitivas.</a:t>
            </a:r>
            <a:endParaRPr lang="es-MX" sz="1600" dirty="0">
              <a:solidFill>
                <a:srgbClr val="FFFFFF"/>
              </a:solidFill>
              <a:effectLst/>
              <a:latin typeface="Zizou Slab Light"/>
              <a:ea typeface="Times New Roman" panose="02020603050405020304" pitchFamily="18" charset="0"/>
              <a:cs typeface="Times New Roman" panose="02020603050405020304" pitchFamily="18" charset="0"/>
            </a:endParaRPr>
          </a:p>
        </p:txBody>
      </p:sp>
      <p:pic>
        <p:nvPicPr>
          <p:cNvPr id="16" name="Imagen 15" descr="Diagrama&#10;&#10;Descripción generada automáticamente">
            <a:extLst>
              <a:ext uri="{FF2B5EF4-FFF2-40B4-BE49-F238E27FC236}">
                <a16:creationId xmlns:a16="http://schemas.microsoft.com/office/drawing/2014/main" id="{A754FFF4-F974-207A-4686-0D3CBF8F50A6}"/>
              </a:ext>
            </a:extLst>
          </p:cNvPr>
          <p:cNvPicPr>
            <a:picLocks noChangeAspect="1"/>
          </p:cNvPicPr>
          <p:nvPr/>
        </p:nvPicPr>
        <p:blipFill>
          <a:blip r:embed="rId5"/>
          <a:stretch>
            <a:fillRect/>
          </a:stretch>
        </p:blipFill>
        <p:spPr>
          <a:xfrm>
            <a:off x="547158" y="1792243"/>
            <a:ext cx="3617595" cy="2844800"/>
          </a:xfrm>
          <a:prstGeom prst="rect">
            <a:avLst/>
          </a:prstGeom>
        </p:spPr>
      </p:pic>
    </p:spTree>
    <p:extLst>
      <p:ext uri="{BB962C8B-B14F-4D97-AF65-F5344CB8AC3E}">
        <p14:creationId xmlns:p14="http://schemas.microsoft.com/office/powerpoint/2010/main" val="1594195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3" name="CuadroTexto 2">
            <a:extLst>
              <a:ext uri="{FF2B5EF4-FFF2-40B4-BE49-F238E27FC236}">
                <a16:creationId xmlns:a16="http://schemas.microsoft.com/office/drawing/2014/main" id="{02C89E49-1A76-76DE-A12E-6C4684E4DF05}"/>
              </a:ext>
            </a:extLst>
          </p:cNvPr>
          <p:cNvSpPr txBox="1"/>
          <p:nvPr/>
        </p:nvSpPr>
        <p:spPr>
          <a:xfrm>
            <a:off x="184359" y="2189"/>
            <a:ext cx="4572000" cy="461665"/>
          </a:xfrm>
          <a:prstGeom prst="rect">
            <a:avLst/>
          </a:prstGeom>
          <a:noFill/>
        </p:spPr>
        <p:txBody>
          <a:bodyPr wrap="square">
            <a:spAutoFit/>
          </a:bodyPr>
          <a:lstStyle/>
          <a:p>
            <a:r>
              <a:rPr lang="es-MX" sz="2400" b="1" dirty="0" err="1">
                <a:solidFill>
                  <a:srgbClr val="FF0000"/>
                </a:solidFill>
                <a:effectLst/>
                <a:highlight>
                  <a:srgbClr val="FFFF00"/>
                </a:highlight>
                <a:latin typeface="Times New Roman" panose="02020603050405020304" pitchFamily="18" charset="0"/>
                <a:ea typeface="Times New Roman" panose="02020603050405020304" pitchFamily="18" charset="0"/>
              </a:rPr>
              <a:t>Database</a:t>
            </a:r>
            <a:r>
              <a:rPr lang="es-MX" sz="2400" b="1" dirty="0">
                <a:solidFill>
                  <a:srgbClr val="FF0000"/>
                </a:solidFill>
                <a:effectLst/>
                <a:highlight>
                  <a:srgbClr val="FFFF00"/>
                </a:highlight>
                <a:latin typeface="Times New Roman" panose="02020603050405020304" pitchFamily="18" charset="0"/>
                <a:ea typeface="Times New Roman" panose="02020603050405020304" pitchFamily="18" charset="0"/>
              </a:rPr>
              <a:t> </a:t>
            </a:r>
            <a:r>
              <a:rPr lang="es-MX" sz="2400" b="1" dirty="0" err="1">
                <a:solidFill>
                  <a:srgbClr val="FF0000"/>
                </a:solidFill>
                <a:effectLst/>
                <a:highlight>
                  <a:srgbClr val="FFFF00"/>
                </a:highlight>
                <a:latin typeface="Times New Roman" panose="02020603050405020304" pitchFamily="18" charset="0"/>
                <a:ea typeface="Times New Roman" panose="02020603050405020304" pitchFamily="18" charset="0"/>
              </a:rPr>
              <a:t>Code</a:t>
            </a:r>
            <a:endParaRPr lang="es-MX" sz="2400" dirty="0">
              <a:solidFill>
                <a:srgbClr val="FF0000"/>
              </a:solidFill>
              <a:highlight>
                <a:srgbClr val="FFFF00"/>
              </a:highlight>
            </a:endParaRPr>
          </a:p>
        </p:txBody>
      </p:sp>
      <p:pic>
        <p:nvPicPr>
          <p:cNvPr id="14" name="Imagen 13">
            <a:extLst>
              <a:ext uri="{FF2B5EF4-FFF2-40B4-BE49-F238E27FC236}">
                <a16:creationId xmlns:a16="http://schemas.microsoft.com/office/drawing/2014/main" id="{0E4441BB-2E78-0F01-9CF0-0B5EE11104AC}"/>
              </a:ext>
            </a:extLst>
          </p:cNvPr>
          <p:cNvPicPr>
            <a:picLocks noChangeAspect="1"/>
          </p:cNvPicPr>
          <p:nvPr/>
        </p:nvPicPr>
        <p:blipFill>
          <a:blip r:embed="rId3"/>
          <a:stretch>
            <a:fillRect/>
          </a:stretch>
        </p:blipFill>
        <p:spPr>
          <a:xfrm>
            <a:off x="-20389" y="629738"/>
            <a:ext cx="3135392" cy="908911"/>
          </a:xfrm>
          <a:prstGeom prst="rect">
            <a:avLst/>
          </a:prstGeom>
        </p:spPr>
      </p:pic>
      <p:pic>
        <p:nvPicPr>
          <p:cNvPr id="18" name="Imagen 17">
            <a:extLst>
              <a:ext uri="{FF2B5EF4-FFF2-40B4-BE49-F238E27FC236}">
                <a16:creationId xmlns:a16="http://schemas.microsoft.com/office/drawing/2014/main" id="{0C9B04A7-5DB1-9277-9E5D-179700AE8F99}"/>
              </a:ext>
            </a:extLst>
          </p:cNvPr>
          <p:cNvPicPr>
            <a:picLocks noChangeAspect="1"/>
          </p:cNvPicPr>
          <p:nvPr/>
        </p:nvPicPr>
        <p:blipFill>
          <a:blip r:embed="rId4"/>
          <a:stretch>
            <a:fillRect/>
          </a:stretch>
        </p:blipFill>
        <p:spPr>
          <a:xfrm>
            <a:off x="1125" y="1675174"/>
            <a:ext cx="3531202" cy="1589934"/>
          </a:xfrm>
          <a:prstGeom prst="rect">
            <a:avLst/>
          </a:prstGeom>
        </p:spPr>
      </p:pic>
      <p:pic>
        <p:nvPicPr>
          <p:cNvPr id="20" name="Imagen 19">
            <a:extLst>
              <a:ext uri="{FF2B5EF4-FFF2-40B4-BE49-F238E27FC236}">
                <a16:creationId xmlns:a16="http://schemas.microsoft.com/office/drawing/2014/main" id="{BEFE43DC-DD4F-B21D-FD6B-D0CACFDBC5A6}"/>
              </a:ext>
            </a:extLst>
          </p:cNvPr>
          <p:cNvPicPr>
            <a:picLocks noChangeAspect="1"/>
          </p:cNvPicPr>
          <p:nvPr/>
        </p:nvPicPr>
        <p:blipFill>
          <a:blip r:embed="rId5"/>
          <a:stretch>
            <a:fillRect/>
          </a:stretch>
        </p:blipFill>
        <p:spPr>
          <a:xfrm>
            <a:off x="6571444" y="2178301"/>
            <a:ext cx="2571431" cy="1062113"/>
          </a:xfrm>
          <a:prstGeom prst="rect">
            <a:avLst/>
          </a:prstGeom>
        </p:spPr>
      </p:pic>
      <p:pic>
        <p:nvPicPr>
          <p:cNvPr id="22" name="Imagen 21">
            <a:extLst>
              <a:ext uri="{FF2B5EF4-FFF2-40B4-BE49-F238E27FC236}">
                <a16:creationId xmlns:a16="http://schemas.microsoft.com/office/drawing/2014/main" id="{ADEEF297-0C6F-0717-EF22-EC41BC17E501}"/>
              </a:ext>
            </a:extLst>
          </p:cNvPr>
          <p:cNvPicPr>
            <a:picLocks noChangeAspect="1"/>
          </p:cNvPicPr>
          <p:nvPr/>
        </p:nvPicPr>
        <p:blipFill>
          <a:blip r:embed="rId6"/>
          <a:stretch>
            <a:fillRect/>
          </a:stretch>
        </p:blipFill>
        <p:spPr>
          <a:xfrm>
            <a:off x="0" y="3443427"/>
            <a:ext cx="3326486" cy="1163951"/>
          </a:xfrm>
          <a:prstGeom prst="rect">
            <a:avLst/>
          </a:prstGeom>
        </p:spPr>
      </p:pic>
      <p:pic>
        <p:nvPicPr>
          <p:cNvPr id="24" name="Imagen 23">
            <a:extLst>
              <a:ext uri="{FF2B5EF4-FFF2-40B4-BE49-F238E27FC236}">
                <a16:creationId xmlns:a16="http://schemas.microsoft.com/office/drawing/2014/main" id="{A7CB3F81-C2B6-FB6B-AA51-CE9FC5580D4F}"/>
              </a:ext>
            </a:extLst>
          </p:cNvPr>
          <p:cNvPicPr>
            <a:picLocks noChangeAspect="1"/>
          </p:cNvPicPr>
          <p:nvPr/>
        </p:nvPicPr>
        <p:blipFill>
          <a:blip r:embed="rId7"/>
          <a:stretch>
            <a:fillRect/>
          </a:stretch>
        </p:blipFill>
        <p:spPr>
          <a:xfrm>
            <a:off x="3153127" y="363497"/>
            <a:ext cx="3326486" cy="1143277"/>
          </a:xfrm>
          <a:prstGeom prst="rect">
            <a:avLst/>
          </a:prstGeom>
        </p:spPr>
      </p:pic>
      <p:pic>
        <p:nvPicPr>
          <p:cNvPr id="28" name="Imagen 27">
            <a:extLst>
              <a:ext uri="{FF2B5EF4-FFF2-40B4-BE49-F238E27FC236}">
                <a16:creationId xmlns:a16="http://schemas.microsoft.com/office/drawing/2014/main" id="{867BD381-6D26-23BA-D7A9-263AEB89E3CD}"/>
              </a:ext>
            </a:extLst>
          </p:cNvPr>
          <p:cNvPicPr>
            <a:picLocks noChangeAspect="1"/>
          </p:cNvPicPr>
          <p:nvPr/>
        </p:nvPicPr>
        <p:blipFill>
          <a:blip r:embed="rId8"/>
          <a:stretch>
            <a:fillRect/>
          </a:stretch>
        </p:blipFill>
        <p:spPr>
          <a:xfrm>
            <a:off x="3466291" y="3433508"/>
            <a:ext cx="3390533" cy="1215729"/>
          </a:xfrm>
          <a:prstGeom prst="rect">
            <a:avLst/>
          </a:prstGeom>
        </p:spPr>
      </p:pic>
      <p:pic>
        <p:nvPicPr>
          <p:cNvPr id="30" name="Imagen 29">
            <a:extLst>
              <a:ext uri="{FF2B5EF4-FFF2-40B4-BE49-F238E27FC236}">
                <a16:creationId xmlns:a16="http://schemas.microsoft.com/office/drawing/2014/main" id="{24082380-6E3C-540A-6A02-4BFA198368FC}"/>
              </a:ext>
            </a:extLst>
          </p:cNvPr>
          <p:cNvPicPr>
            <a:picLocks noChangeAspect="1"/>
          </p:cNvPicPr>
          <p:nvPr/>
        </p:nvPicPr>
        <p:blipFill>
          <a:blip r:embed="rId9"/>
          <a:stretch>
            <a:fillRect/>
          </a:stretch>
        </p:blipFill>
        <p:spPr>
          <a:xfrm>
            <a:off x="6417949" y="615365"/>
            <a:ext cx="2737339" cy="1466389"/>
          </a:xfrm>
          <a:prstGeom prst="rect">
            <a:avLst/>
          </a:prstGeom>
        </p:spPr>
      </p:pic>
      <p:pic>
        <p:nvPicPr>
          <p:cNvPr id="32" name="Imagen 31">
            <a:extLst>
              <a:ext uri="{FF2B5EF4-FFF2-40B4-BE49-F238E27FC236}">
                <a16:creationId xmlns:a16="http://schemas.microsoft.com/office/drawing/2014/main" id="{F47552AC-6385-6AA9-980F-57DE2D2BEC2F}"/>
              </a:ext>
            </a:extLst>
          </p:cNvPr>
          <p:cNvPicPr>
            <a:picLocks noChangeAspect="1"/>
          </p:cNvPicPr>
          <p:nvPr/>
        </p:nvPicPr>
        <p:blipFill>
          <a:blip r:embed="rId10"/>
          <a:stretch>
            <a:fillRect/>
          </a:stretch>
        </p:blipFill>
        <p:spPr>
          <a:xfrm>
            <a:off x="3466291" y="1550713"/>
            <a:ext cx="2951659" cy="1790177"/>
          </a:xfrm>
          <a:prstGeom prst="rect">
            <a:avLst/>
          </a:prstGeom>
        </p:spPr>
      </p:pic>
    </p:spTree>
    <p:extLst>
      <p:ext uri="{BB962C8B-B14F-4D97-AF65-F5344CB8AC3E}">
        <p14:creationId xmlns:p14="http://schemas.microsoft.com/office/powerpoint/2010/main" val="3883947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5"/>
          <p:cNvSpPr txBox="1">
            <a:spLocks noGrp="1"/>
          </p:cNvSpPr>
          <p:nvPr>
            <p:ph type="title"/>
          </p:nvPr>
        </p:nvSpPr>
        <p:spPr>
          <a:xfrm>
            <a:off x="1297500" y="356850"/>
            <a:ext cx="7038900" cy="9141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419" b="1">
                <a:solidFill>
                  <a:srgbClr val="FFFF00"/>
                </a:solidFill>
              </a:rPr>
              <a:t>Solution Profile</a:t>
            </a:r>
            <a:endParaRPr b="1">
              <a:solidFill>
                <a:srgbClr val="FFFF00"/>
              </a:solidFill>
            </a:endParaRPr>
          </a:p>
        </p:txBody>
      </p:sp>
      <p:sp>
        <p:nvSpPr>
          <p:cNvPr id="150" name="Google Shape;150;p15"/>
          <p:cNvSpPr txBox="1"/>
          <p:nvPr/>
        </p:nvSpPr>
        <p:spPr>
          <a:xfrm>
            <a:off x="1371300" y="1446375"/>
            <a:ext cx="6169200" cy="1249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419" sz="1200">
                <a:solidFill>
                  <a:schemeClr val="lt1"/>
                </a:solidFill>
                <a:highlight>
                  <a:schemeClr val="dk1"/>
                </a:highlight>
              </a:rPr>
              <a:t>Nuestro producto se llama StudyUp+, y su objetivo es ayudar académicamente a los estudiantes de la UPC. StudyUp+ permitirá a los estudiantes compartir enlaces de grabación y comunicarse entre ellos. Los estudiantes también podrán ofrecer sus servicios como asesores, brindando apoyo a aquellos que lo necesiten.</a:t>
            </a:r>
            <a:endParaRPr sz="1200">
              <a:solidFill>
                <a:schemeClr val="lt1"/>
              </a:solidFill>
              <a:highlight>
                <a:schemeClr val="dk1"/>
              </a:highlight>
            </a:endParaRPr>
          </a:p>
          <a:p>
            <a:pPr marL="0" lvl="0" indent="0" algn="l" rtl="0">
              <a:lnSpc>
                <a:spcPct val="115000"/>
              </a:lnSpc>
              <a:spcBef>
                <a:spcPts val="0"/>
              </a:spcBef>
              <a:spcAft>
                <a:spcPts val="0"/>
              </a:spcAft>
              <a:buNone/>
            </a:pPr>
            <a:endParaRPr>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3" name="Imagen 2">
            <a:extLst>
              <a:ext uri="{FF2B5EF4-FFF2-40B4-BE49-F238E27FC236}">
                <a16:creationId xmlns:a16="http://schemas.microsoft.com/office/drawing/2014/main" id="{3BF0BE28-9848-7908-5B1C-3702197FD7E7}"/>
              </a:ext>
            </a:extLst>
          </p:cNvPr>
          <p:cNvPicPr>
            <a:picLocks noChangeAspect="1"/>
          </p:cNvPicPr>
          <p:nvPr/>
        </p:nvPicPr>
        <p:blipFill>
          <a:blip r:embed="rId3"/>
          <a:stretch>
            <a:fillRect/>
          </a:stretch>
        </p:blipFill>
        <p:spPr>
          <a:xfrm>
            <a:off x="0" y="40276"/>
            <a:ext cx="4930110" cy="2431992"/>
          </a:xfrm>
          <a:prstGeom prst="rect">
            <a:avLst/>
          </a:prstGeom>
        </p:spPr>
      </p:pic>
      <p:pic>
        <p:nvPicPr>
          <p:cNvPr id="5" name="Imagen 4">
            <a:extLst>
              <a:ext uri="{FF2B5EF4-FFF2-40B4-BE49-F238E27FC236}">
                <a16:creationId xmlns:a16="http://schemas.microsoft.com/office/drawing/2014/main" id="{18E4971F-48DF-2CA3-015B-88190A4A5FCB}"/>
              </a:ext>
            </a:extLst>
          </p:cNvPr>
          <p:cNvPicPr>
            <a:picLocks noChangeAspect="1"/>
          </p:cNvPicPr>
          <p:nvPr/>
        </p:nvPicPr>
        <p:blipFill>
          <a:blip r:embed="rId4"/>
          <a:stretch>
            <a:fillRect/>
          </a:stretch>
        </p:blipFill>
        <p:spPr>
          <a:xfrm>
            <a:off x="0" y="2472268"/>
            <a:ext cx="5596410" cy="2630956"/>
          </a:xfrm>
          <a:prstGeom prst="rect">
            <a:avLst/>
          </a:prstGeom>
        </p:spPr>
      </p:pic>
      <p:pic>
        <p:nvPicPr>
          <p:cNvPr id="7" name="Imagen 6">
            <a:extLst>
              <a:ext uri="{FF2B5EF4-FFF2-40B4-BE49-F238E27FC236}">
                <a16:creationId xmlns:a16="http://schemas.microsoft.com/office/drawing/2014/main" id="{25A5FCEE-8B52-1458-EA21-D6217C7CC1B6}"/>
              </a:ext>
            </a:extLst>
          </p:cNvPr>
          <p:cNvPicPr>
            <a:picLocks noChangeAspect="1"/>
          </p:cNvPicPr>
          <p:nvPr/>
        </p:nvPicPr>
        <p:blipFill>
          <a:blip r:embed="rId5"/>
          <a:stretch>
            <a:fillRect/>
          </a:stretch>
        </p:blipFill>
        <p:spPr>
          <a:xfrm>
            <a:off x="4930110" y="128524"/>
            <a:ext cx="4232056" cy="2253432"/>
          </a:xfrm>
          <a:prstGeom prst="rect">
            <a:avLst/>
          </a:prstGeom>
        </p:spPr>
      </p:pic>
    </p:spTree>
    <p:extLst>
      <p:ext uri="{BB962C8B-B14F-4D97-AF65-F5344CB8AC3E}">
        <p14:creationId xmlns:p14="http://schemas.microsoft.com/office/powerpoint/2010/main" val="10592022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3" name="Imagen 2">
            <a:extLst>
              <a:ext uri="{FF2B5EF4-FFF2-40B4-BE49-F238E27FC236}">
                <a16:creationId xmlns:a16="http://schemas.microsoft.com/office/drawing/2014/main" id="{4B0E9246-5D9A-E771-1DDE-91A96DCB144A}"/>
              </a:ext>
            </a:extLst>
          </p:cNvPr>
          <p:cNvPicPr>
            <a:picLocks noChangeAspect="1"/>
          </p:cNvPicPr>
          <p:nvPr/>
        </p:nvPicPr>
        <p:blipFill>
          <a:blip r:embed="rId3"/>
          <a:stretch>
            <a:fillRect/>
          </a:stretch>
        </p:blipFill>
        <p:spPr>
          <a:xfrm>
            <a:off x="339494" y="0"/>
            <a:ext cx="3496163" cy="4896533"/>
          </a:xfrm>
          <a:prstGeom prst="rect">
            <a:avLst/>
          </a:prstGeom>
        </p:spPr>
      </p:pic>
      <p:pic>
        <p:nvPicPr>
          <p:cNvPr id="5" name="Imagen 4">
            <a:extLst>
              <a:ext uri="{FF2B5EF4-FFF2-40B4-BE49-F238E27FC236}">
                <a16:creationId xmlns:a16="http://schemas.microsoft.com/office/drawing/2014/main" id="{55482E7D-B29D-51AB-858E-7B3C7884B4BE}"/>
              </a:ext>
            </a:extLst>
          </p:cNvPr>
          <p:cNvPicPr>
            <a:picLocks noChangeAspect="1"/>
          </p:cNvPicPr>
          <p:nvPr/>
        </p:nvPicPr>
        <p:blipFill>
          <a:blip r:embed="rId4"/>
          <a:stretch>
            <a:fillRect/>
          </a:stretch>
        </p:blipFill>
        <p:spPr>
          <a:xfrm>
            <a:off x="4244622" y="293233"/>
            <a:ext cx="3951112" cy="4557034"/>
          </a:xfrm>
          <a:prstGeom prst="rect">
            <a:avLst/>
          </a:prstGeom>
        </p:spPr>
      </p:pic>
      <mc:AlternateContent xmlns:mc="http://schemas.openxmlformats.org/markup-compatibility/2006" xmlns:p14="http://schemas.microsoft.com/office/powerpoint/2010/main">
        <mc:Choice Requires="p14">
          <p:contentPart p14:bwMode="auto" r:id="rId5">
            <p14:nvContentPartPr>
              <p14:cNvPr id="9" name="Entrada de lápiz 8">
                <a:extLst>
                  <a:ext uri="{FF2B5EF4-FFF2-40B4-BE49-F238E27FC236}">
                    <a16:creationId xmlns:a16="http://schemas.microsoft.com/office/drawing/2014/main" id="{2EC6B1A9-B1E7-CF87-6F66-E0CB6ECD2977}"/>
                  </a:ext>
                </a:extLst>
              </p14:cNvPr>
              <p14:cNvContentPartPr/>
              <p14:nvPr/>
            </p14:nvContentPartPr>
            <p14:xfrm>
              <a:off x="4662000" y="2553480"/>
              <a:ext cx="360360" cy="1043280"/>
            </p14:xfrm>
          </p:contentPart>
        </mc:Choice>
        <mc:Fallback xmlns="">
          <p:pic>
            <p:nvPicPr>
              <p:cNvPr id="9" name="Entrada de lápiz 8">
                <a:extLst>
                  <a:ext uri="{FF2B5EF4-FFF2-40B4-BE49-F238E27FC236}">
                    <a16:creationId xmlns:a16="http://schemas.microsoft.com/office/drawing/2014/main" id="{2EC6B1A9-B1E7-CF87-6F66-E0CB6ECD2977}"/>
                  </a:ext>
                </a:extLst>
              </p:cNvPr>
              <p:cNvPicPr/>
              <p:nvPr/>
            </p:nvPicPr>
            <p:blipFill>
              <a:blip r:embed="rId6"/>
              <a:stretch>
                <a:fillRect/>
              </a:stretch>
            </p:blipFill>
            <p:spPr>
              <a:xfrm>
                <a:off x="4652640" y="2544120"/>
                <a:ext cx="379080" cy="1062000"/>
              </a:xfrm>
              <a:prstGeom prst="rect">
                <a:avLst/>
              </a:prstGeom>
            </p:spPr>
          </p:pic>
        </mc:Fallback>
      </mc:AlternateContent>
    </p:spTree>
    <p:extLst>
      <p:ext uri="{BB962C8B-B14F-4D97-AF65-F5344CB8AC3E}">
        <p14:creationId xmlns:p14="http://schemas.microsoft.com/office/powerpoint/2010/main" val="19646889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2" name="Imagen 1">
            <a:extLst>
              <a:ext uri="{FF2B5EF4-FFF2-40B4-BE49-F238E27FC236}">
                <a16:creationId xmlns:a16="http://schemas.microsoft.com/office/drawing/2014/main" id="{A0B80287-6D50-BF6F-7DE7-941ECD9EC7C7}"/>
              </a:ext>
            </a:extLst>
          </p:cNvPr>
          <p:cNvPicPr>
            <a:picLocks noChangeAspect="1"/>
          </p:cNvPicPr>
          <p:nvPr/>
        </p:nvPicPr>
        <p:blipFill>
          <a:blip r:embed="rId3"/>
          <a:stretch>
            <a:fillRect/>
          </a:stretch>
        </p:blipFill>
        <p:spPr>
          <a:xfrm>
            <a:off x="0" y="0"/>
            <a:ext cx="5830114" cy="2676899"/>
          </a:xfrm>
          <a:prstGeom prst="rect">
            <a:avLst/>
          </a:prstGeom>
        </p:spPr>
      </p:pic>
      <p:pic>
        <p:nvPicPr>
          <p:cNvPr id="6" name="Imagen 5">
            <a:extLst>
              <a:ext uri="{FF2B5EF4-FFF2-40B4-BE49-F238E27FC236}">
                <a16:creationId xmlns:a16="http://schemas.microsoft.com/office/drawing/2014/main" id="{FC245440-D1D5-C46A-54BD-2205724765AD}"/>
              </a:ext>
            </a:extLst>
          </p:cNvPr>
          <p:cNvPicPr>
            <a:picLocks noChangeAspect="1"/>
          </p:cNvPicPr>
          <p:nvPr/>
        </p:nvPicPr>
        <p:blipFill rotWithShape="1">
          <a:blip r:embed="rId4"/>
          <a:srcRect b="26637"/>
          <a:stretch/>
        </p:blipFill>
        <p:spPr>
          <a:xfrm>
            <a:off x="80156" y="2676899"/>
            <a:ext cx="5287113" cy="2488026"/>
          </a:xfrm>
          <a:prstGeom prst="rect">
            <a:avLst/>
          </a:prstGeom>
        </p:spPr>
      </p:pic>
      <p:pic>
        <p:nvPicPr>
          <p:cNvPr id="10" name="Imagen 9">
            <a:extLst>
              <a:ext uri="{FF2B5EF4-FFF2-40B4-BE49-F238E27FC236}">
                <a16:creationId xmlns:a16="http://schemas.microsoft.com/office/drawing/2014/main" id="{731A6E4F-CE4A-F4A6-3614-822F65B50E94}"/>
              </a:ext>
            </a:extLst>
          </p:cNvPr>
          <p:cNvPicPr>
            <a:picLocks noChangeAspect="1"/>
          </p:cNvPicPr>
          <p:nvPr/>
        </p:nvPicPr>
        <p:blipFill>
          <a:blip r:embed="rId5"/>
          <a:stretch>
            <a:fillRect/>
          </a:stretch>
        </p:blipFill>
        <p:spPr>
          <a:xfrm>
            <a:off x="6034811" y="146335"/>
            <a:ext cx="2793099" cy="4307006"/>
          </a:xfrm>
          <a:prstGeom prst="rect">
            <a:avLst/>
          </a:prstGeom>
        </p:spPr>
      </p:pic>
    </p:spTree>
    <p:extLst>
      <p:ext uri="{BB962C8B-B14F-4D97-AF65-F5344CB8AC3E}">
        <p14:creationId xmlns:p14="http://schemas.microsoft.com/office/powerpoint/2010/main" val="3989068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3" name="Imagen 2">
            <a:extLst>
              <a:ext uri="{FF2B5EF4-FFF2-40B4-BE49-F238E27FC236}">
                <a16:creationId xmlns:a16="http://schemas.microsoft.com/office/drawing/2014/main" id="{3DD9F4E0-CD77-76C6-3769-D653C1314A66}"/>
              </a:ext>
            </a:extLst>
          </p:cNvPr>
          <p:cNvPicPr>
            <a:picLocks noChangeAspect="1"/>
          </p:cNvPicPr>
          <p:nvPr/>
        </p:nvPicPr>
        <p:blipFill>
          <a:blip r:embed="rId3"/>
          <a:stretch>
            <a:fillRect/>
          </a:stretch>
        </p:blipFill>
        <p:spPr>
          <a:xfrm>
            <a:off x="6725909" y="482192"/>
            <a:ext cx="2418091" cy="4179115"/>
          </a:xfrm>
          <a:prstGeom prst="rect">
            <a:avLst/>
          </a:prstGeom>
        </p:spPr>
      </p:pic>
      <p:pic>
        <p:nvPicPr>
          <p:cNvPr id="5" name="Imagen 4">
            <a:extLst>
              <a:ext uri="{FF2B5EF4-FFF2-40B4-BE49-F238E27FC236}">
                <a16:creationId xmlns:a16="http://schemas.microsoft.com/office/drawing/2014/main" id="{9D41C474-72F7-464A-6359-9E620C85B5A8}"/>
              </a:ext>
            </a:extLst>
          </p:cNvPr>
          <p:cNvPicPr>
            <a:picLocks noChangeAspect="1"/>
          </p:cNvPicPr>
          <p:nvPr/>
        </p:nvPicPr>
        <p:blipFill>
          <a:blip r:embed="rId4"/>
          <a:stretch>
            <a:fillRect/>
          </a:stretch>
        </p:blipFill>
        <p:spPr>
          <a:xfrm>
            <a:off x="79022" y="637045"/>
            <a:ext cx="6458851" cy="3553321"/>
          </a:xfrm>
          <a:prstGeom prst="rect">
            <a:avLst/>
          </a:prstGeom>
        </p:spPr>
      </p:pic>
    </p:spTree>
    <p:extLst>
      <p:ext uri="{BB962C8B-B14F-4D97-AF65-F5344CB8AC3E}">
        <p14:creationId xmlns:p14="http://schemas.microsoft.com/office/powerpoint/2010/main" val="23854672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4" name="Imagen 3">
            <a:extLst>
              <a:ext uri="{FF2B5EF4-FFF2-40B4-BE49-F238E27FC236}">
                <a16:creationId xmlns:a16="http://schemas.microsoft.com/office/drawing/2014/main" id="{74C4FF53-0EAE-F29B-4694-CD0FE986C6E6}"/>
              </a:ext>
            </a:extLst>
          </p:cNvPr>
          <p:cNvPicPr>
            <a:picLocks noChangeAspect="1"/>
          </p:cNvPicPr>
          <p:nvPr/>
        </p:nvPicPr>
        <p:blipFill>
          <a:blip r:embed="rId3"/>
          <a:stretch>
            <a:fillRect/>
          </a:stretch>
        </p:blipFill>
        <p:spPr>
          <a:xfrm>
            <a:off x="85372" y="221111"/>
            <a:ext cx="2295845" cy="409632"/>
          </a:xfrm>
          <a:prstGeom prst="rect">
            <a:avLst/>
          </a:prstGeom>
        </p:spPr>
      </p:pic>
      <p:pic>
        <p:nvPicPr>
          <p:cNvPr id="7" name="Imagen 6">
            <a:extLst>
              <a:ext uri="{FF2B5EF4-FFF2-40B4-BE49-F238E27FC236}">
                <a16:creationId xmlns:a16="http://schemas.microsoft.com/office/drawing/2014/main" id="{4EAAE093-AD2A-74C5-BE47-C529BBCB2934}"/>
              </a:ext>
            </a:extLst>
          </p:cNvPr>
          <p:cNvPicPr>
            <a:picLocks noChangeAspect="1"/>
          </p:cNvPicPr>
          <p:nvPr/>
        </p:nvPicPr>
        <p:blipFill>
          <a:blip r:embed="rId4"/>
          <a:stretch>
            <a:fillRect/>
          </a:stretch>
        </p:blipFill>
        <p:spPr>
          <a:xfrm>
            <a:off x="153782" y="639796"/>
            <a:ext cx="2348807" cy="1875013"/>
          </a:xfrm>
          <a:prstGeom prst="rect">
            <a:avLst/>
          </a:prstGeom>
        </p:spPr>
      </p:pic>
      <p:pic>
        <p:nvPicPr>
          <p:cNvPr id="9" name="Imagen 8">
            <a:extLst>
              <a:ext uri="{FF2B5EF4-FFF2-40B4-BE49-F238E27FC236}">
                <a16:creationId xmlns:a16="http://schemas.microsoft.com/office/drawing/2014/main" id="{E0156649-B98F-D98F-06D9-9E2CD7BBD97A}"/>
              </a:ext>
            </a:extLst>
          </p:cNvPr>
          <p:cNvPicPr>
            <a:picLocks noChangeAspect="1"/>
          </p:cNvPicPr>
          <p:nvPr/>
        </p:nvPicPr>
        <p:blipFill>
          <a:blip r:embed="rId5"/>
          <a:stretch>
            <a:fillRect/>
          </a:stretch>
        </p:blipFill>
        <p:spPr>
          <a:xfrm>
            <a:off x="3177446" y="485805"/>
            <a:ext cx="2027257" cy="183370"/>
          </a:xfrm>
          <a:prstGeom prst="rect">
            <a:avLst/>
          </a:prstGeom>
        </p:spPr>
      </p:pic>
      <p:pic>
        <p:nvPicPr>
          <p:cNvPr id="11" name="Imagen 10">
            <a:extLst>
              <a:ext uri="{FF2B5EF4-FFF2-40B4-BE49-F238E27FC236}">
                <a16:creationId xmlns:a16="http://schemas.microsoft.com/office/drawing/2014/main" id="{EB86AE97-B49A-3E3E-6C15-936B283B4B18}"/>
              </a:ext>
            </a:extLst>
          </p:cNvPr>
          <p:cNvPicPr>
            <a:picLocks noChangeAspect="1"/>
          </p:cNvPicPr>
          <p:nvPr/>
        </p:nvPicPr>
        <p:blipFill>
          <a:blip r:embed="rId6"/>
          <a:stretch>
            <a:fillRect/>
          </a:stretch>
        </p:blipFill>
        <p:spPr>
          <a:xfrm>
            <a:off x="2954190" y="764450"/>
            <a:ext cx="2571691" cy="1799080"/>
          </a:xfrm>
          <a:prstGeom prst="rect">
            <a:avLst/>
          </a:prstGeom>
        </p:spPr>
      </p:pic>
      <p:pic>
        <p:nvPicPr>
          <p:cNvPr id="13" name="Imagen 12">
            <a:extLst>
              <a:ext uri="{FF2B5EF4-FFF2-40B4-BE49-F238E27FC236}">
                <a16:creationId xmlns:a16="http://schemas.microsoft.com/office/drawing/2014/main" id="{AFD219F9-5EEF-B8E3-F3B1-8437A2A0A6F9}"/>
              </a:ext>
            </a:extLst>
          </p:cNvPr>
          <p:cNvPicPr>
            <a:picLocks noChangeAspect="1"/>
          </p:cNvPicPr>
          <p:nvPr/>
        </p:nvPicPr>
        <p:blipFill>
          <a:blip r:embed="rId7"/>
          <a:stretch>
            <a:fillRect/>
          </a:stretch>
        </p:blipFill>
        <p:spPr>
          <a:xfrm>
            <a:off x="32473" y="3130938"/>
            <a:ext cx="4799172" cy="1571029"/>
          </a:xfrm>
          <a:prstGeom prst="rect">
            <a:avLst/>
          </a:prstGeom>
        </p:spPr>
      </p:pic>
      <p:pic>
        <p:nvPicPr>
          <p:cNvPr id="15" name="Imagen 14">
            <a:extLst>
              <a:ext uri="{FF2B5EF4-FFF2-40B4-BE49-F238E27FC236}">
                <a16:creationId xmlns:a16="http://schemas.microsoft.com/office/drawing/2014/main" id="{AC7E576A-F920-EEA9-5681-BA5FC81A82FE}"/>
              </a:ext>
            </a:extLst>
          </p:cNvPr>
          <p:cNvPicPr>
            <a:picLocks noChangeAspect="1"/>
          </p:cNvPicPr>
          <p:nvPr/>
        </p:nvPicPr>
        <p:blipFill>
          <a:blip r:embed="rId8"/>
          <a:stretch>
            <a:fillRect/>
          </a:stretch>
        </p:blipFill>
        <p:spPr>
          <a:xfrm>
            <a:off x="342211" y="2657271"/>
            <a:ext cx="2448267" cy="228632"/>
          </a:xfrm>
          <a:prstGeom prst="rect">
            <a:avLst/>
          </a:prstGeom>
        </p:spPr>
      </p:pic>
      <p:pic>
        <p:nvPicPr>
          <p:cNvPr id="17" name="Imagen 16">
            <a:extLst>
              <a:ext uri="{FF2B5EF4-FFF2-40B4-BE49-F238E27FC236}">
                <a16:creationId xmlns:a16="http://schemas.microsoft.com/office/drawing/2014/main" id="{D60C3524-0D9B-71C1-F6F7-D4B2D35DE6DE}"/>
              </a:ext>
            </a:extLst>
          </p:cNvPr>
          <p:cNvPicPr>
            <a:picLocks noChangeAspect="1"/>
          </p:cNvPicPr>
          <p:nvPr/>
        </p:nvPicPr>
        <p:blipFill>
          <a:blip r:embed="rId9"/>
          <a:stretch>
            <a:fillRect/>
          </a:stretch>
        </p:blipFill>
        <p:spPr>
          <a:xfrm>
            <a:off x="4958856" y="3144062"/>
            <a:ext cx="4152671" cy="1344485"/>
          </a:xfrm>
          <a:prstGeom prst="rect">
            <a:avLst/>
          </a:prstGeom>
        </p:spPr>
      </p:pic>
      <p:pic>
        <p:nvPicPr>
          <p:cNvPr id="19" name="Imagen 18">
            <a:extLst>
              <a:ext uri="{FF2B5EF4-FFF2-40B4-BE49-F238E27FC236}">
                <a16:creationId xmlns:a16="http://schemas.microsoft.com/office/drawing/2014/main" id="{7D70BB21-0407-C337-9BFF-A9D26EE0B102}"/>
              </a:ext>
            </a:extLst>
          </p:cNvPr>
          <p:cNvPicPr>
            <a:picLocks noChangeAspect="1"/>
          </p:cNvPicPr>
          <p:nvPr/>
        </p:nvPicPr>
        <p:blipFill>
          <a:blip r:embed="rId10"/>
          <a:stretch>
            <a:fillRect/>
          </a:stretch>
        </p:blipFill>
        <p:spPr>
          <a:xfrm>
            <a:off x="5867089" y="2887882"/>
            <a:ext cx="2114845" cy="190527"/>
          </a:xfrm>
          <a:prstGeom prst="rect">
            <a:avLst/>
          </a:prstGeom>
        </p:spPr>
      </p:pic>
      <p:pic>
        <p:nvPicPr>
          <p:cNvPr id="21" name="Imagen 20">
            <a:extLst>
              <a:ext uri="{FF2B5EF4-FFF2-40B4-BE49-F238E27FC236}">
                <a16:creationId xmlns:a16="http://schemas.microsoft.com/office/drawing/2014/main" id="{70BA9D21-A75E-5F3C-F4AF-5B5EEF9060C4}"/>
              </a:ext>
            </a:extLst>
          </p:cNvPr>
          <p:cNvPicPr>
            <a:picLocks noChangeAspect="1"/>
          </p:cNvPicPr>
          <p:nvPr/>
        </p:nvPicPr>
        <p:blipFill>
          <a:blip r:embed="rId11"/>
          <a:stretch>
            <a:fillRect/>
          </a:stretch>
        </p:blipFill>
        <p:spPr>
          <a:xfrm>
            <a:off x="6122305" y="840322"/>
            <a:ext cx="2465311" cy="1497523"/>
          </a:xfrm>
          <a:prstGeom prst="rect">
            <a:avLst/>
          </a:prstGeom>
        </p:spPr>
      </p:pic>
      <p:pic>
        <p:nvPicPr>
          <p:cNvPr id="23" name="Imagen 22">
            <a:extLst>
              <a:ext uri="{FF2B5EF4-FFF2-40B4-BE49-F238E27FC236}">
                <a16:creationId xmlns:a16="http://schemas.microsoft.com/office/drawing/2014/main" id="{C53FB7E3-6D23-C48A-011E-3C50AB553ECD}"/>
              </a:ext>
            </a:extLst>
          </p:cNvPr>
          <p:cNvPicPr>
            <a:picLocks noChangeAspect="1"/>
          </p:cNvPicPr>
          <p:nvPr/>
        </p:nvPicPr>
        <p:blipFill>
          <a:blip r:embed="rId12"/>
          <a:stretch>
            <a:fillRect/>
          </a:stretch>
        </p:blipFill>
        <p:spPr>
          <a:xfrm>
            <a:off x="6122305" y="479969"/>
            <a:ext cx="2562583" cy="257211"/>
          </a:xfrm>
          <a:prstGeom prst="rect">
            <a:avLst/>
          </a:prstGeom>
        </p:spPr>
      </p:pic>
    </p:spTree>
    <p:extLst>
      <p:ext uri="{BB962C8B-B14F-4D97-AF65-F5344CB8AC3E}">
        <p14:creationId xmlns:p14="http://schemas.microsoft.com/office/powerpoint/2010/main" val="35620435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3" name="Imagen 2">
            <a:extLst>
              <a:ext uri="{FF2B5EF4-FFF2-40B4-BE49-F238E27FC236}">
                <a16:creationId xmlns:a16="http://schemas.microsoft.com/office/drawing/2014/main" id="{E918E4E6-6CA6-9BC6-7782-3B21C3DEB03B}"/>
              </a:ext>
            </a:extLst>
          </p:cNvPr>
          <p:cNvPicPr>
            <a:picLocks noChangeAspect="1"/>
          </p:cNvPicPr>
          <p:nvPr/>
        </p:nvPicPr>
        <p:blipFill>
          <a:blip r:embed="rId3"/>
          <a:stretch>
            <a:fillRect/>
          </a:stretch>
        </p:blipFill>
        <p:spPr>
          <a:xfrm>
            <a:off x="1259173" y="674545"/>
            <a:ext cx="2095792" cy="228632"/>
          </a:xfrm>
          <a:prstGeom prst="rect">
            <a:avLst/>
          </a:prstGeom>
        </p:spPr>
      </p:pic>
      <p:pic>
        <p:nvPicPr>
          <p:cNvPr id="7" name="Imagen 6">
            <a:extLst>
              <a:ext uri="{FF2B5EF4-FFF2-40B4-BE49-F238E27FC236}">
                <a16:creationId xmlns:a16="http://schemas.microsoft.com/office/drawing/2014/main" id="{EF89A390-40D7-5D85-B6EA-A0AC6D71E9B2}"/>
              </a:ext>
            </a:extLst>
          </p:cNvPr>
          <p:cNvPicPr>
            <a:picLocks noChangeAspect="1"/>
          </p:cNvPicPr>
          <p:nvPr/>
        </p:nvPicPr>
        <p:blipFill>
          <a:blip r:embed="rId4"/>
          <a:stretch>
            <a:fillRect/>
          </a:stretch>
        </p:blipFill>
        <p:spPr>
          <a:xfrm>
            <a:off x="67602" y="1038318"/>
            <a:ext cx="5926667" cy="2494388"/>
          </a:xfrm>
          <a:prstGeom prst="rect">
            <a:avLst/>
          </a:prstGeom>
        </p:spPr>
      </p:pic>
      <p:pic>
        <p:nvPicPr>
          <p:cNvPr id="9" name="Imagen 8">
            <a:extLst>
              <a:ext uri="{FF2B5EF4-FFF2-40B4-BE49-F238E27FC236}">
                <a16:creationId xmlns:a16="http://schemas.microsoft.com/office/drawing/2014/main" id="{284FA219-B471-E104-BCCE-300C3800B808}"/>
              </a:ext>
            </a:extLst>
          </p:cNvPr>
          <p:cNvPicPr>
            <a:picLocks noChangeAspect="1"/>
          </p:cNvPicPr>
          <p:nvPr/>
        </p:nvPicPr>
        <p:blipFill>
          <a:blip r:embed="rId5"/>
          <a:stretch>
            <a:fillRect/>
          </a:stretch>
        </p:blipFill>
        <p:spPr>
          <a:xfrm>
            <a:off x="6199501" y="903177"/>
            <a:ext cx="2389444" cy="3066863"/>
          </a:xfrm>
          <a:prstGeom prst="rect">
            <a:avLst/>
          </a:prstGeom>
        </p:spPr>
      </p:pic>
      <p:pic>
        <p:nvPicPr>
          <p:cNvPr id="11" name="Imagen 10">
            <a:extLst>
              <a:ext uri="{FF2B5EF4-FFF2-40B4-BE49-F238E27FC236}">
                <a16:creationId xmlns:a16="http://schemas.microsoft.com/office/drawing/2014/main" id="{9086B428-4E2F-A1DA-D76A-571EA93DCD5A}"/>
              </a:ext>
            </a:extLst>
          </p:cNvPr>
          <p:cNvPicPr>
            <a:picLocks noChangeAspect="1"/>
          </p:cNvPicPr>
          <p:nvPr/>
        </p:nvPicPr>
        <p:blipFill>
          <a:blip r:embed="rId6"/>
          <a:stretch>
            <a:fillRect/>
          </a:stretch>
        </p:blipFill>
        <p:spPr>
          <a:xfrm>
            <a:off x="5789037" y="636440"/>
            <a:ext cx="3210373" cy="266737"/>
          </a:xfrm>
          <a:prstGeom prst="rect">
            <a:avLst/>
          </a:prstGeom>
        </p:spPr>
      </p:pic>
    </p:spTree>
    <p:extLst>
      <p:ext uri="{BB962C8B-B14F-4D97-AF65-F5344CB8AC3E}">
        <p14:creationId xmlns:p14="http://schemas.microsoft.com/office/powerpoint/2010/main" val="33517535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4" name="CuadroTexto 3">
            <a:extLst>
              <a:ext uri="{FF2B5EF4-FFF2-40B4-BE49-F238E27FC236}">
                <a16:creationId xmlns:a16="http://schemas.microsoft.com/office/drawing/2014/main" id="{43506284-11C7-1659-2EE8-0F279E21E504}"/>
              </a:ext>
            </a:extLst>
          </p:cNvPr>
          <p:cNvSpPr txBox="1"/>
          <p:nvPr/>
        </p:nvSpPr>
        <p:spPr>
          <a:xfrm>
            <a:off x="208843" y="0"/>
            <a:ext cx="4572000" cy="757772"/>
          </a:xfrm>
          <a:prstGeom prst="rect">
            <a:avLst/>
          </a:prstGeom>
          <a:noFill/>
        </p:spPr>
        <p:txBody>
          <a:bodyPr wrap="square">
            <a:spAutoFit/>
          </a:bodyPr>
          <a:lstStyle/>
          <a:p>
            <a:pPr>
              <a:lnSpc>
                <a:spcPct val="115000"/>
              </a:lnSpc>
              <a:spcAft>
                <a:spcPts val="1000"/>
              </a:spcAft>
            </a:pPr>
            <a:r>
              <a:rPr lang="es-MX" sz="1200" dirty="0">
                <a:solidFill>
                  <a:srgbClr val="FF0000"/>
                </a:solidFill>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 </a:t>
            </a:r>
            <a:r>
              <a:rPr lang="es-MX" sz="2000" b="1" dirty="0" err="1">
                <a:solidFill>
                  <a:srgbClr val="FF0000"/>
                </a:solidFill>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Collections</a:t>
            </a:r>
            <a:endParaRPr lang="es-MX" sz="2000" b="1" dirty="0">
              <a:solidFill>
                <a:srgbClr val="FF0000"/>
              </a:solidFill>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15000"/>
              </a:lnSpc>
              <a:spcAft>
                <a:spcPts val="1000"/>
              </a:spcAft>
            </a:pPr>
            <a:endParaRPr lang="es-MX" sz="1100" dirty="0">
              <a:solidFill>
                <a:srgbClr val="FFFFFF"/>
              </a:solidFill>
              <a:effectLst/>
              <a:highlight>
                <a:srgbClr val="FFFF00"/>
              </a:highlight>
              <a:latin typeface="Zizou Slab Light"/>
              <a:ea typeface="Times New Roman" panose="02020603050405020304" pitchFamily="18" charset="0"/>
              <a:cs typeface="Times New Roman" panose="02020603050405020304" pitchFamily="18" charset="0"/>
            </a:endParaRPr>
          </a:p>
        </p:txBody>
      </p:sp>
      <p:pic>
        <p:nvPicPr>
          <p:cNvPr id="13" name="Imagen 12" descr="Diagrama&#10;&#10;Descripción generada automáticamente">
            <a:extLst>
              <a:ext uri="{FF2B5EF4-FFF2-40B4-BE49-F238E27FC236}">
                <a16:creationId xmlns:a16="http://schemas.microsoft.com/office/drawing/2014/main" id="{9B4C3D66-019E-3573-5ADD-6F564C6EBE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5497" y="2043779"/>
            <a:ext cx="2096770" cy="2482850"/>
          </a:xfrm>
          <a:prstGeom prst="rect">
            <a:avLst/>
          </a:prstGeom>
        </p:spPr>
      </p:pic>
      <p:sp>
        <p:nvSpPr>
          <p:cNvPr id="3" name="CuadroTexto 2">
            <a:extLst>
              <a:ext uri="{FF2B5EF4-FFF2-40B4-BE49-F238E27FC236}">
                <a16:creationId xmlns:a16="http://schemas.microsoft.com/office/drawing/2014/main" id="{685EB60F-0468-FBB7-0E29-7FDDC50B9DB3}"/>
              </a:ext>
            </a:extLst>
          </p:cNvPr>
          <p:cNvSpPr txBox="1"/>
          <p:nvPr/>
        </p:nvSpPr>
        <p:spPr>
          <a:xfrm>
            <a:off x="1469239" y="954619"/>
            <a:ext cx="1289403" cy="584775"/>
          </a:xfrm>
          <a:prstGeom prst="rect">
            <a:avLst/>
          </a:prstGeom>
          <a:noFill/>
        </p:spPr>
        <p:txBody>
          <a:bodyPr wrap="square">
            <a:spAutoFit/>
          </a:bodyPr>
          <a:lstStyle/>
          <a:p>
            <a:r>
              <a:rPr lang="es-MX" sz="1600" b="1" dirty="0">
                <a:solidFill>
                  <a:srgbClr val="FFC000"/>
                </a:solidFill>
                <a:effectLst/>
                <a:latin typeface="Times New Roman" panose="02020603050405020304" pitchFamily="18" charset="0"/>
                <a:ea typeface="Microsoft Sans Serif" panose="020B0604020202020204" pitchFamily="34" charset="0"/>
              </a:rPr>
              <a:t>Primera colección:</a:t>
            </a:r>
            <a:r>
              <a:rPr lang="es-MX" sz="1600" dirty="0">
                <a:solidFill>
                  <a:srgbClr val="FFC000"/>
                </a:solidFill>
                <a:effectLst/>
                <a:latin typeface="Times New Roman" panose="02020603050405020304" pitchFamily="18" charset="0"/>
                <a:ea typeface="Microsoft Sans Serif" panose="020B0604020202020204" pitchFamily="34" charset="0"/>
              </a:rPr>
              <a:t> </a:t>
            </a:r>
            <a:endParaRPr lang="es-MX" sz="1600" dirty="0">
              <a:solidFill>
                <a:srgbClr val="FFC000"/>
              </a:solidFill>
            </a:endParaRPr>
          </a:p>
        </p:txBody>
      </p:sp>
      <p:pic>
        <p:nvPicPr>
          <p:cNvPr id="5" name="Imagen 4" descr="Texto&#10;&#10;Descripción generada automáticamente">
            <a:extLst>
              <a:ext uri="{FF2B5EF4-FFF2-40B4-BE49-F238E27FC236}">
                <a16:creationId xmlns:a16="http://schemas.microsoft.com/office/drawing/2014/main" id="{A12EE114-F267-7EB5-4D78-8C8B8F4C0275}"/>
              </a:ext>
            </a:extLst>
          </p:cNvPr>
          <p:cNvPicPr>
            <a:picLocks noChangeAspect="1"/>
          </p:cNvPicPr>
          <p:nvPr/>
        </p:nvPicPr>
        <p:blipFill>
          <a:blip r:embed="rId4"/>
          <a:stretch>
            <a:fillRect/>
          </a:stretch>
        </p:blipFill>
        <p:spPr>
          <a:xfrm>
            <a:off x="4267520" y="54188"/>
            <a:ext cx="3640983" cy="5019462"/>
          </a:xfrm>
          <a:prstGeom prst="rect">
            <a:avLst/>
          </a:prstGeom>
        </p:spPr>
      </p:pic>
    </p:spTree>
    <p:extLst>
      <p:ext uri="{BB962C8B-B14F-4D97-AF65-F5344CB8AC3E}">
        <p14:creationId xmlns:p14="http://schemas.microsoft.com/office/powerpoint/2010/main" val="40897462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3" name="CuadroTexto 2">
            <a:extLst>
              <a:ext uri="{FF2B5EF4-FFF2-40B4-BE49-F238E27FC236}">
                <a16:creationId xmlns:a16="http://schemas.microsoft.com/office/drawing/2014/main" id="{7FAE0804-8516-0B0D-FB72-EAE65D423119}"/>
              </a:ext>
            </a:extLst>
          </p:cNvPr>
          <p:cNvSpPr txBox="1"/>
          <p:nvPr/>
        </p:nvSpPr>
        <p:spPr>
          <a:xfrm>
            <a:off x="1434394" y="1193547"/>
            <a:ext cx="1289403" cy="584775"/>
          </a:xfrm>
          <a:prstGeom prst="rect">
            <a:avLst/>
          </a:prstGeom>
          <a:noFill/>
        </p:spPr>
        <p:txBody>
          <a:bodyPr wrap="square">
            <a:spAutoFit/>
          </a:bodyPr>
          <a:lstStyle/>
          <a:p>
            <a:r>
              <a:rPr lang="es-MX" sz="1600" b="1" dirty="0">
                <a:solidFill>
                  <a:srgbClr val="FFC000"/>
                </a:solidFill>
                <a:effectLst/>
                <a:latin typeface="Times New Roman" panose="02020603050405020304" pitchFamily="18" charset="0"/>
                <a:ea typeface="Microsoft Sans Serif" panose="020B0604020202020204" pitchFamily="34" charset="0"/>
              </a:rPr>
              <a:t>Segunda colección:</a:t>
            </a:r>
            <a:r>
              <a:rPr lang="es-MX" sz="1600" dirty="0">
                <a:solidFill>
                  <a:srgbClr val="FFC000"/>
                </a:solidFill>
                <a:effectLst/>
                <a:latin typeface="Times New Roman" panose="02020603050405020304" pitchFamily="18" charset="0"/>
                <a:ea typeface="Microsoft Sans Serif" panose="020B0604020202020204" pitchFamily="34" charset="0"/>
              </a:rPr>
              <a:t> </a:t>
            </a:r>
            <a:endParaRPr lang="es-MX" sz="1600" dirty="0">
              <a:solidFill>
                <a:srgbClr val="FFC000"/>
              </a:solidFill>
            </a:endParaRPr>
          </a:p>
        </p:txBody>
      </p:sp>
      <p:pic>
        <p:nvPicPr>
          <p:cNvPr id="6" name="Imagen 5" descr="Diagrama&#10;&#10;Descripción generada automáticamente">
            <a:extLst>
              <a:ext uri="{FF2B5EF4-FFF2-40B4-BE49-F238E27FC236}">
                <a16:creationId xmlns:a16="http://schemas.microsoft.com/office/drawing/2014/main" id="{1A075D84-2ED6-C2F1-077F-1B3510AE31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847" y="2281131"/>
            <a:ext cx="1631950" cy="2419985"/>
          </a:xfrm>
          <a:prstGeom prst="rect">
            <a:avLst/>
          </a:prstGeom>
        </p:spPr>
      </p:pic>
      <p:pic>
        <p:nvPicPr>
          <p:cNvPr id="2" name="Imagen 1" descr="Texto&#10;&#10;Descripción generada automáticamente">
            <a:extLst>
              <a:ext uri="{FF2B5EF4-FFF2-40B4-BE49-F238E27FC236}">
                <a16:creationId xmlns:a16="http://schemas.microsoft.com/office/drawing/2014/main" id="{0094C998-7203-C9D7-14FF-82D7427656F3}"/>
              </a:ext>
            </a:extLst>
          </p:cNvPr>
          <p:cNvPicPr>
            <a:picLocks noChangeAspect="1"/>
          </p:cNvPicPr>
          <p:nvPr/>
        </p:nvPicPr>
        <p:blipFill>
          <a:blip r:embed="rId4"/>
          <a:stretch>
            <a:fillRect/>
          </a:stretch>
        </p:blipFill>
        <p:spPr>
          <a:xfrm>
            <a:off x="3304470" y="59331"/>
            <a:ext cx="5060597" cy="5024838"/>
          </a:xfrm>
          <a:prstGeom prst="rect">
            <a:avLst/>
          </a:prstGeom>
        </p:spPr>
      </p:pic>
    </p:spTree>
    <p:extLst>
      <p:ext uri="{BB962C8B-B14F-4D97-AF65-F5344CB8AC3E}">
        <p14:creationId xmlns:p14="http://schemas.microsoft.com/office/powerpoint/2010/main" val="14610079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3" name="CuadroTexto 2">
            <a:extLst>
              <a:ext uri="{FF2B5EF4-FFF2-40B4-BE49-F238E27FC236}">
                <a16:creationId xmlns:a16="http://schemas.microsoft.com/office/drawing/2014/main" id="{7FAE0804-8516-0B0D-FB72-EAE65D423119}"/>
              </a:ext>
            </a:extLst>
          </p:cNvPr>
          <p:cNvSpPr txBox="1"/>
          <p:nvPr/>
        </p:nvSpPr>
        <p:spPr>
          <a:xfrm>
            <a:off x="1529786" y="1645068"/>
            <a:ext cx="1586089" cy="584775"/>
          </a:xfrm>
          <a:prstGeom prst="rect">
            <a:avLst/>
          </a:prstGeom>
          <a:noFill/>
        </p:spPr>
        <p:txBody>
          <a:bodyPr wrap="square">
            <a:spAutoFit/>
          </a:bodyPr>
          <a:lstStyle/>
          <a:p>
            <a:r>
              <a:rPr lang="es-MX" sz="1600" b="1" dirty="0">
                <a:solidFill>
                  <a:srgbClr val="FFC000"/>
                </a:solidFill>
                <a:effectLst/>
                <a:latin typeface="Times New Roman" panose="02020603050405020304" pitchFamily="18" charset="0"/>
                <a:ea typeface="Microsoft Sans Serif" panose="020B0604020202020204" pitchFamily="34" charset="0"/>
              </a:rPr>
              <a:t>Tercera colección:</a:t>
            </a:r>
            <a:r>
              <a:rPr lang="es-MX" sz="1600" dirty="0">
                <a:solidFill>
                  <a:srgbClr val="FFC000"/>
                </a:solidFill>
                <a:effectLst/>
                <a:latin typeface="Times New Roman" panose="02020603050405020304" pitchFamily="18" charset="0"/>
                <a:ea typeface="Microsoft Sans Serif" panose="020B0604020202020204" pitchFamily="34" charset="0"/>
              </a:rPr>
              <a:t> </a:t>
            </a:r>
            <a:endParaRPr lang="es-MX" sz="1600" dirty="0">
              <a:solidFill>
                <a:srgbClr val="FFC000"/>
              </a:solidFill>
            </a:endParaRPr>
          </a:p>
        </p:txBody>
      </p:sp>
      <p:pic>
        <p:nvPicPr>
          <p:cNvPr id="8" name="Imagen 7" descr="Diagrama, Esquemático&#10;&#10;Descripción generada automáticamente">
            <a:extLst>
              <a:ext uri="{FF2B5EF4-FFF2-40B4-BE49-F238E27FC236}">
                <a16:creationId xmlns:a16="http://schemas.microsoft.com/office/drawing/2014/main" id="{657BAF3A-AFAF-42CB-2D12-F133496C0C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779" y="3206044"/>
            <a:ext cx="3170104" cy="1121098"/>
          </a:xfrm>
          <a:prstGeom prst="rect">
            <a:avLst/>
          </a:prstGeom>
        </p:spPr>
      </p:pic>
      <p:pic>
        <p:nvPicPr>
          <p:cNvPr id="4" name="Imagen 3" descr="Texto&#10;&#10;Descripción generada automáticamente">
            <a:extLst>
              <a:ext uri="{FF2B5EF4-FFF2-40B4-BE49-F238E27FC236}">
                <a16:creationId xmlns:a16="http://schemas.microsoft.com/office/drawing/2014/main" id="{BBC5D061-A07E-FFF0-8668-A578982588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6399" y="0"/>
            <a:ext cx="4572001" cy="4910243"/>
          </a:xfrm>
          <a:prstGeom prst="rect">
            <a:avLst/>
          </a:prstGeom>
        </p:spPr>
      </p:pic>
    </p:spTree>
    <p:extLst>
      <p:ext uri="{BB962C8B-B14F-4D97-AF65-F5344CB8AC3E}">
        <p14:creationId xmlns:p14="http://schemas.microsoft.com/office/powerpoint/2010/main" val="25197788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3" name="CuadroTexto 2">
            <a:extLst>
              <a:ext uri="{FF2B5EF4-FFF2-40B4-BE49-F238E27FC236}">
                <a16:creationId xmlns:a16="http://schemas.microsoft.com/office/drawing/2014/main" id="{DE01B988-6EA2-7EA6-9350-5DD714DB02CB}"/>
              </a:ext>
            </a:extLst>
          </p:cNvPr>
          <p:cNvSpPr txBox="1"/>
          <p:nvPr/>
        </p:nvSpPr>
        <p:spPr>
          <a:xfrm>
            <a:off x="1789288" y="139622"/>
            <a:ext cx="6101645" cy="369332"/>
          </a:xfrm>
          <a:prstGeom prst="rect">
            <a:avLst/>
          </a:prstGeom>
          <a:noFill/>
        </p:spPr>
        <p:txBody>
          <a:bodyPr wrap="square">
            <a:spAutoFit/>
          </a:bodyPr>
          <a:lstStyle/>
          <a:p>
            <a:r>
              <a:rPr lang="es-MX" sz="1800" b="1" dirty="0">
                <a:solidFill>
                  <a:srgbClr val="FF0000"/>
                </a:solidFill>
                <a:effectLst/>
                <a:highlight>
                  <a:srgbClr val="FFFF00"/>
                </a:highlight>
                <a:latin typeface="Times New Roman" panose="02020603050405020304" pitchFamily="18" charset="0"/>
                <a:ea typeface="Times New Roman" panose="02020603050405020304" pitchFamily="18" charset="0"/>
              </a:rPr>
              <a:t> </a:t>
            </a:r>
            <a:r>
              <a:rPr lang="es-MX" sz="1800" b="1" dirty="0" err="1">
                <a:solidFill>
                  <a:srgbClr val="FF0000"/>
                </a:solidFill>
                <a:effectLst/>
                <a:highlight>
                  <a:srgbClr val="FFFF00"/>
                </a:highlight>
                <a:latin typeface="Times New Roman" panose="02020603050405020304" pitchFamily="18" charset="0"/>
                <a:ea typeface="Times New Roman" panose="02020603050405020304" pitchFamily="18" charset="0"/>
              </a:rPr>
              <a:t>NonRelational</a:t>
            </a:r>
            <a:r>
              <a:rPr lang="es-MX" sz="1800" b="1" dirty="0">
                <a:solidFill>
                  <a:srgbClr val="FF0000"/>
                </a:solidFill>
                <a:effectLst/>
                <a:highlight>
                  <a:srgbClr val="FFFF00"/>
                </a:highlight>
                <a:latin typeface="Times New Roman" panose="02020603050405020304" pitchFamily="18" charset="0"/>
                <a:ea typeface="Times New Roman" panose="02020603050405020304" pitchFamily="18" charset="0"/>
              </a:rPr>
              <a:t> </a:t>
            </a:r>
            <a:r>
              <a:rPr lang="es-MX" sz="1800" b="1" dirty="0" err="1">
                <a:solidFill>
                  <a:srgbClr val="FF0000"/>
                </a:solidFill>
                <a:effectLst/>
                <a:highlight>
                  <a:srgbClr val="FFFF00"/>
                </a:highlight>
                <a:latin typeface="Times New Roman" panose="02020603050405020304" pitchFamily="18" charset="0"/>
                <a:ea typeface="Times New Roman" panose="02020603050405020304" pitchFamily="18" charset="0"/>
              </a:rPr>
              <a:t>Database</a:t>
            </a:r>
            <a:r>
              <a:rPr lang="es-MX" sz="1800" b="1" dirty="0">
                <a:solidFill>
                  <a:srgbClr val="FF0000"/>
                </a:solidFill>
                <a:effectLst/>
                <a:highlight>
                  <a:srgbClr val="FFFF00"/>
                </a:highlight>
                <a:latin typeface="Times New Roman" panose="02020603050405020304" pitchFamily="18" charset="0"/>
                <a:ea typeface="Times New Roman" panose="02020603050405020304" pitchFamily="18" charset="0"/>
              </a:rPr>
              <a:t> Management </a:t>
            </a:r>
            <a:r>
              <a:rPr lang="es-MX" sz="1800" b="1" dirty="0" err="1">
                <a:solidFill>
                  <a:srgbClr val="FF0000"/>
                </a:solidFill>
                <a:effectLst/>
                <a:highlight>
                  <a:srgbClr val="FFFF00"/>
                </a:highlight>
                <a:latin typeface="Times New Roman" panose="02020603050405020304" pitchFamily="18" charset="0"/>
                <a:ea typeface="Times New Roman" panose="02020603050405020304" pitchFamily="18" charset="0"/>
              </a:rPr>
              <a:t>System</a:t>
            </a:r>
            <a:endParaRPr lang="es-MX" sz="1800" dirty="0">
              <a:solidFill>
                <a:srgbClr val="FF0000"/>
              </a:solidFill>
              <a:highlight>
                <a:srgbClr val="FFFF00"/>
              </a:highlight>
            </a:endParaRPr>
          </a:p>
        </p:txBody>
      </p:sp>
      <p:pic>
        <p:nvPicPr>
          <p:cNvPr id="4" name="Imagen 3" descr="mongod, mongo, mongosh, mongos, what now? - Helen Scott">
            <a:extLst>
              <a:ext uri="{FF2B5EF4-FFF2-40B4-BE49-F238E27FC236}">
                <a16:creationId xmlns:a16="http://schemas.microsoft.com/office/drawing/2014/main" id="{4E2D8821-B44D-3E46-21A9-58CC89A9BB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4121" y="2009775"/>
            <a:ext cx="4076700" cy="1123950"/>
          </a:xfrm>
          <a:prstGeom prst="rect">
            <a:avLst/>
          </a:prstGeom>
          <a:noFill/>
          <a:ln>
            <a:noFill/>
          </a:ln>
        </p:spPr>
      </p:pic>
      <p:pic>
        <p:nvPicPr>
          <p:cNvPr id="5" name="Imagen 4" descr="Texto&#10;&#10;Descripción generada automáticamente">
            <a:extLst>
              <a:ext uri="{FF2B5EF4-FFF2-40B4-BE49-F238E27FC236}">
                <a16:creationId xmlns:a16="http://schemas.microsoft.com/office/drawing/2014/main" id="{84E8135A-49D2-4FAD-DD91-C8E54A614F2A}"/>
              </a:ext>
            </a:extLst>
          </p:cNvPr>
          <p:cNvPicPr>
            <a:picLocks noChangeAspect="1"/>
          </p:cNvPicPr>
          <p:nvPr/>
        </p:nvPicPr>
        <p:blipFill>
          <a:blip r:embed="rId4"/>
          <a:stretch>
            <a:fillRect/>
          </a:stretch>
        </p:blipFill>
        <p:spPr>
          <a:xfrm>
            <a:off x="4538134" y="508954"/>
            <a:ext cx="4605866" cy="4387663"/>
          </a:xfrm>
          <a:prstGeom prst="rect">
            <a:avLst/>
          </a:prstGeom>
        </p:spPr>
      </p:pic>
    </p:spTree>
    <p:extLst>
      <p:ext uri="{BB962C8B-B14F-4D97-AF65-F5344CB8AC3E}">
        <p14:creationId xmlns:p14="http://schemas.microsoft.com/office/powerpoint/2010/main" val="2500671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6"/>
          <p:cNvSpPr txBox="1">
            <a:spLocks noGrp="1"/>
          </p:cNvSpPr>
          <p:nvPr>
            <p:ph type="title"/>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s-419">
                <a:solidFill>
                  <a:srgbClr val="FFFF00"/>
                </a:solidFill>
              </a:rPr>
              <a:t>Antecedentes y problemáticas</a:t>
            </a:r>
            <a:endParaRPr>
              <a:solidFill>
                <a:srgbClr val="FFFF00"/>
              </a:solidFill>
            </a:endParaRPr>
          </a:p>
        </p:txBody>
      </p:sp>
      <p:sp>
        <p:nvSpPr>
          <p:cNvPr id="156" name="Google Shape;156;p16"/>
          <p:cNvSpPr txBox="1"/>
          <p:nvPr/>
        </p:nvSpPr>
        <p:spPr>
          <a:xfrm>
            <a:off x="1588075" y="1114000"/>
            <a:ext cx="70389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200" b="1">
                <a:solidFill>
                  <a:schemeClr val="dk2"/>
                </a:solidFill>
              </a:rPr>
              <a:t>The 5 “W”s y 2 “H”s:</a:t>
            </a:r>
            <a:endParaRPr sz="1200" b="1">
              <a:solidFill>
                <a:schemeClr val="dk2"/>
              </a:solidFill>
            </a:endParaRPr>
          </a:p>
          <a:p>
            <a:pPr marL="0" lvl="0" indent="0" algn="l" rtl="0">
              <a:spcBef>
                <a:spcPts val="0"/>
              </a:spcBef>
              <a:spcAft>
                <a:spcPts val="0"/>
              </a:spcAft>
              <a:buNone/>
            </a:pPr>
            <a:endParaRPr sz="1200" b="1">
              <a:solidFill>
                <a:schemeClr val="dk2"/>
              </a:solidFill>
            </a:endParaRPr>
          </a:p>
          <a:p>
            <a:pPr marL="0" lvl="0" indent="0" algn="l" rtl="0">
              <a:spcBef>
                <a:spcPts val="0"/>
              </a:spcBef>
              <a:spcAft>
                <a:spcPts val="0"/>
              </a:spcAft>
              <a:buNone/>
            </a:pPr>
            <a:r>
              <a:rPr lang="es-419" sz="1200">
                <a:solidFill>
                  <a:schemeClr val="dk2"/>
                </a:solidFill>
              </a:rPr>
              <a:t>La técnica de análisis de las 5W y las 2H apareció en Japón con la finalidad de facilitar la creación de planes de acción mediante simples preguntas que cuestionan las características principales y fundamentales de una situación.</a:t>
            </a:r>
            <a:endParaRPr>
              <a:solidFill>
                <a:schemeClr val="dk2"/>
              </a:solidFill>
            </a:endParaRPr>
          </a:p>
        </p:txBody>
      </p:sp>
      <p:sp>
        <p:nvSpPr>
          <p:cNvPr id="157" name="Google Shape;157;p16"/>
          <p:cNvSpPr txBox="1"/>
          <p:nvPr/>
        </p:nvSpPr>
        <p:spPr>
          <a:xfrm>
            <a:off x="472375" y="2119725"/>
            <a:ext cx="8392500" cy="5541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s-419" sz="1200" b="1">
                <a:solidFill>
                  <a:schemeClr val="lt1"/>
                </a:solidFill>
              </a:rPr>
              <a:t>What?  </a:t>
            </a:r>
            <a:r>
              <a:rPr lang="es-419" sz="1200">
                <a:solidFill>
                  <a:schemeClr val="lt1"/>
                </a:solidFill>
              </a:rPr>
              <a:t>En nuestra institución educativa, algunos estudiantes requieren asesoría para resolver sus dudas sobre temas específicos, además de acceder a grabaciones de clases presenciales</a:t>
            </a:r>
            <a:endParaRPr>
              <a:solidFill>
                <a:schemeClr val="lt1"/>
              </a:solidFill>
            </a:endParaRPr>
          </a:p>
        </p:txBody>
      </p:sp>
      <p:sp>
        <p:nvSpPr>
          <p:cNvPr id="158" name="Google Shape;158;p16"/>
          <p:cNvSpPr txBox="1"/>
          <p:nvPr/>
        </p:nvSpPr>
        <p:spPr>
          <a:xfrm>
            <a:off x="472375" y="2571750"/>
            <a:ext cx="8463600" cy="22812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r>
              <a:rPr lang="es-419" sz="1200" b="1">
                <a:solidFill>
                  <a:schemeClr val="lt1"/>
                </a:solidFill>
              </a:rPr>
              <a:t>When? </a:t>
            </a:r>
            <a:r>
              <a:rPr lang="es-419" sz="1200">
                <a:solidFill>
                  <a:schemeClr val="lt1"/>
                </a:solidFill>
              </a:rPr>
              <a:t>Cuando un alumno no logra comprender los temas de una clase, ya sea presencial o virtual, necesita despejar sus dudas de alguna manera.</a:t>
            </a:r>
            <a:endParaRPr sz="1200">
              <a:solidFill>
                <a:schemeClr val="lt1"/>
              </a:solidFill>
            </a:endParaRPr>
          </a:p>
          <a:p>
            <a:pPr marL="457200" lvl="0" indent="0" algn="l" rtl="0">
              <a:lnSpc>
                <a:spcPct val="115000"/>
              </a:lnSpc>
              <a:spcBef>
                <a:spcPts val="0"/>
              </a:spcBef>
              <a:spcAft>
                <a:spcPts val="0"/>
              </a:spcAft>
              <a:buNone/>
            </a:pPr>
            <a:r>
              <a:rPr lang="es-419" sz="1200" b="1">
                <a:solidFill>
                  <a:schemeClr val="lt1"/>
                </a:solidFill>
              </a:rPr>
              <a:t>Where? </a:t>
            </a:r>
            <a:r>
              <a:rPr lang="es-419" sz="1200">
                <a:solidFill>
                  <a:schemeClr val="lt1"/>
                </a:solidFill>
              </a:rPr>
              <a:t>Nuestra aplicación puede ser utilizada en cualquier lugar donde los usuarios tengan acceso a un dispositivo móvil y a Internet. </a:t>
            </a:r>
            <a:endParaRPr sz="1200">
              <a:solidFill>
                <a:schemeClr val="lt1"/>
              </a:solidFill>
            </a:endParaRPr>
          </a:p>
          <a:p>
            <a:pPr marL="457200" lvl="0" indent="0" algn="l" rtl="0">
              <a:lnSpc>
                <a:spcPct val="115000"/>
              </a:lnSpc>
              <a:spcBef>
                <a:spcPts val="0"/>
              </a:spcBef>
              <a:spcAft>
                <a:spcPts val="0"/>
              </a:spcAft>
              <a:buNone/>
            </a:pPr>
            <a:r>
              <a:rPr lang="es-419" sz="1200" b="1">
                <a:solidFill>
                  <a:schemeClr val="lt1"/>
                </a:solidFill>
              </a:rPr>
              <a:t>Who? </a:t>
            </a:r>
            <a:r>
              <a:rPr lang="es-419" sz="1200">
                <a:solidFill>
                  <a:schemeClr val="lt1"/>
                </a:solidFill>
              </a:rPr>
              <a:t>Las personas que estarán involucradas en la creación y uso de nuestra aplicación serán los desarrolladores y los alumnos de nuestra universidad, quienes serán uno de los principales.</a:t>
            </a:r>
            <a:endParaRPr sz="1200">
              <a:solidFill>
                <a:schemeClr val="lt1"/>
              </a:solidFill>
            </a:endParaRPr>
          </a:p>
          <a:p>
            <a:pPr marL="457200" lvl="0" indent="0" algn="l" rtl="0">
              <a:lnSpc>
                <a:spcPct val="115000"/>
              </a:lnSpc>
              <a:spcBef>
                <a:spcPts val="0"/>
              </a:spcBef>
              <a:spcAft>
                <a:spcPts val="0"/>
              </a:spcAft>
              <a:buNone/>
            </a:pPr>
            <a:r>
              <a:rPr lang="es-419" sz="1200" b="1">
                <a:solidFill>
                  <a:schemeClr val="lt1"/>
                </a:solidFill>
              </a:rPr>
              <a:t>Why?  </a:t>
            </a:r>
            <a:r>
              <a:rPr lang="es-419" sz="1200">
                <a:solidFill>
                  <a:schemeClr val="lt1"/>
                </a:solidFill>
              </a:rPr>
              <a:t>Los estudiantes de la UPC tienen dificultades para acceder a las grabaciones de las clases presenciales y buscan obtener talleres antes de los exámenes parciales y finales</a:t>
            </a:r>
            <a:endParaRPr sz="1200">
              <a:solidFill>
                <a:schemeClr val="lt1"/>
              </a:solidFill>
            </a:endParaRPr>
          </a:p>
          <a:p>
            <a:pPr marL="457200" lvl="0" indent="0" algn="l" rtl="0">
              <a:lnSpc>
                <a:spcPct val="115000"/>
              </a:lnSpc>
              <a:spcBef>
                <a:spcPts val="0"/>
              </a:spcBef>
              <a:spcAft>
                <a:spcPts val="0"/>
              </a:spcAft>
              <a:buNone/>
            </a:pPr>
            <a:endParaRPr sz="1200">
              <a:solidFill>
                <a:schemeClr val="lt1"/>
              </a:solidFill>
            </a:endParaRPr>
          </a:p>
          <a:p>
            <a:pPr marL="457200" lvl="0" indent="0" algn="l" rtl="0">
              <a:lnSpc>
                <a:spcPct val="115000"/>
              </a:lnSpc>
              <a:spcBef>
                <a:spcPts val="0"/>
              </a:spcBef>
              <a:spcAft>
                <a:spcPts val="0"/>
              </a:spcAft>
              <a:buNone/>
            </a:pPr>
            <a:r>
              <a:rPr lang="es-419" sz="1200">
                <a:solidFill>
                  <a:schemeClr val="lt1"/>
                </a:solidFill>
              </a:rPr>
              <a:t> </a:t>
            </a:r>
            <a:endParaRPr sz="1200">
              <a:solidFill>
                <a:schemeClr val="lt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3" name="CuadroTexto 2">
            <a:extLst>
              <a:ext uri="{FF2B5EF4-FFF2-40B4-BE49-F238E27FC236}">
                <a16:creationId xmlns:a16="http://schemas.microsoft.com/office/drawing/2014/main" id="{DE01B988-6EA2-7EA6-9350-5DD714DB02CB}"/>
              </a:ext>
            </a:extLst>
          </p:cNvPr>
          <p:cNvSpPr txBox="1"/>
          <p:nvPr/>
        </p:nvSpPr>
        <p:spPr>
          <a:xfrm>
            <a:off x="561623" y="185274"/>
            <a:ext cx="3254022" cy="523220"/>
          </a:xfrm>
          <a:prstGeom prst="rect">
            <a:avLst/>
          </a:prstGeom>
          <a:noFill/>
        </p:spPr>
        <p:txBody>
          <a:bodyPr wrap="square">
            <a:spAutoFit/>
          </a:bodyPr>
          <a:lstStyle/>
          <a:p>
            <a:r>
              <a:rPr lang="es-MX" sz="2800" b="1" dirty="0">
                <a:solidFill>
                  <a:srgbClr val="FF0000"/>
                </a:solidFill>
                <a:highlight>
                  <a:srgbClr val="FFFF00"/>
                </a:highlight>
                <a:latin typeface="Times New Roman" panose="02020603050405020304" pitchFamily="18" charset="0"/>
                <a:ea typeface="Times New Roman" panose="02020603050405020304" pitchFamily="18" charset="0"/>
              </a:rPr>
              <a:t>QUERY SQL</a:t>
            </a:r>
            <a:endParaRPr lang="es-MX" sz="2800" dirty="0">
              <a:solidFill>
                <a:srgbClr val="FF0000"/>
              </a:solidFill>
              <a:highlight>
                <a:srgbClr val="FFFF00"/>
              </a:highlight>
            </a:endParaRPr>
          </a:p>
        </p:txBody>
      </p:sp>
      <p:pic>
        <p:nvPicPr>
          <p:cNvPr id="2" name="Imagen 1" descr="Captura de pantalla de computadora&#10;&#10;Descripción generada automáticamente">
            <a:extLst>
              <a:ext uri="{FF2B5EF4-FFF2-40B4-BE49-F238E27FC236}">
                <a16:creationId xmlns:a16="http://schemas.microsoft.com/office/drawing/2014/main" id="{4A74C664-3A73-29F0-C135-6AD0FC6BFE74}"/>
              </a:ext>
            </a:extLst>
          </p:cNvPr>
          <p:cNvPicPr>
            <a:picLocks noChangeAspect="1"/>
          </p:cNvPicPr>
          <p:nvPr/>
        </p:nvPicPr>
        <p:blipFill>
          <a:blip r:embed="rId3"/>
          <a:stretch>
            <a:fillRect/>
          </a:stretch>
        </p:blipFill>
        <p:spPr>
          <a:xfrm>
            <a:off x="667248" y="884388"/>
            <a:ext cx="7809503" cy="3972734"/>
          </a:xfrm>
          <a:prstGeom prst="rect">
            <a:avLst/>
          </a:prstGeom>
        </p:spPr>
      </p:pic>
      <p:sp>
        <p:nvSpPr>
          <p:cNvPr id="5" name="CuadroTexto 4">
            <a:extLst>
              <a:ext uri="{FF2B5EF4-FFF2-40B4-BE49-F238E27FC236}">
                <a16:creationId xmlns:a16="http://schemas.microsoft.com/office/drawing/2014/main" id="{4450F4A9-5080-2605-5D6F-9B0ECA6537EA}"/>
              </a:ext>
            </a:extLst>
          </p:cNvPr>
          <p:cNvSpPr txBox="1"/>
          <p:nvPr/>
        </p:nvSpPr>
        <p:spPr>
          <a:xfrm>
            <a:off x="4013341" y="369940"/>
            <a:ext cx="2184259" cy="338554"/>
          </a:xfrm>
          <a:prstGeom prst="rect">
            <a:avLst/>
          </a:prstGeom>
          <a:noFill/>
        </p:spPr>
        <p:txBody>
          <a:bodyPr wrap="square">
            <a:spAutoFit/>
          </a:bodyPr>
          <a:lstStyle/>
          <a:p>
            <a:r>
              <a:rPr lang="es-MX" sz="1600" b="1" dirty="0">
                <a:solidFill>
                  <a:srgbClr val="FFC000"/>
                </a:solidFill>
                <a:latin typeface="Times New Roman" panose="02020603050405020304" pitchFamily="18" charset="0"/>
                <a:ea typeface="Microsoft Sans Serif" panose="020B0604020202020204" pitchFamily="34" charset="0"/>
              </a:rPr>
              <a:t>PRIMER</a:t>
            </a:r>
            <a:r>
              <a:rPr lang="es-MX" sz="1600" b="1" dirty="0">
                <a:solidFill>
                  <a:srgbClr val="FFC000"/>
                </a:solidFill>
                <a:effectLst/>
                <a:latin typeface="Times New Roman" panose="02020603050405020304" pitchFamily="18" charset="0"/>
                <a:ea typeface="Microsoft Sans Serif" panose="020B0604020202020204" pitchFamily="34" charset="0"/>
              </a:rPr>
              <a:t> QUERY:</a:t>
            </a:r>
            <a:r>
              <a:rPr lang="es-MX" sz="1600" dirty="0">
                <a:solidFill>
                  <a:srgbClr val="FFC000"/>
                </a:solidFill>
                <a:effectLst/>
                <a:latin typeface="Times New Roman" panose="02020603050405020304" pitchFamily="18" charset="0"/>
                <a:ea typeface="Microsoft Sans Serif" panose="020B0604020202020204" pitchFamily="34" charset="0"/>
              </a:rPr>
              <a:t> </a:t>
            </a:r>
            <a:endParaRPr lang="es-MX" sz="1600" dirty="0">
              <a:solidFill>
                <a:srgbClr val="FFC000"/>
              </a:solidFill>
            </a:endParaRPr>
          </a:p>
        </p:txBody>
      </p:sp>
    </p:spTree>
    <p:extLst>
      <p:ext uri="{BB962C8B-B14F-4D97-AF65-F5344CB8AC3E}">
        <p14:creationId xmlns:p14="http://schemas.microsoft.com/office/powerpoint/2010/main" val="24891909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2" name="Imagen 1" descr="Tabla&#10;&#10;Descripción generada automáticamente con confianza media">
            <a:extLst>
              <a:ext uri="{FF2B5EF4-FFF2-40B4-BE49-F238E27FC236}">
                <a16:creationId xmlns:a16="http://schemas.microsoft.com/office/drawing/2014/main" id="{31A09717-647C-425B-0FAC-38B8CE4F34CD}"/>
              </a:ext>
            </a:extLst>
          </p:cNvPr>
          <p:cNvPicPr>
            <a:picLocks noChangeAspect="1"/>
          </p:cNvPicPr>
          <p:nvPr/>
        </p:nvPicPr>
        <p:blipFill>
          <a:blip r:embed="rId3"/>
          <a:stretch>
            <a:fillRect/>
          </a:stretch>
        </p:blipFill>
        <p:spPr>
          <a:xfrm>
            <a:off x="990248" y="146756"/>
            <a:ext cx="6753930" cy="4603504"/>
          </a:xfrm>
          <a:prstGeom prst="rect">
            <a:avLst/>
          </a:prstGeom>
        </p:spPr>
      </p:pic>
    </p:spTree>
    <p:extLst>
      <p:ext uri="{BB962C8B-B14F-4D97-AF65-F5344CB8AC3E}">
        <p14:creationId xmlns:p14="http://schemas.microsoft.com/office/powerpoint/2010/main" val="8029274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2" name="CuadroTexto 1">
            <a:extLst>
              <a:ext uri="{FF2B5EF4-FFF2-40B4-BE49-F238E27FC236}">
                <a16:creationId xmlns:a16="http://schemas.microsoft.com/office/drawing/2014/main" id="{E717984A-5063-273C-D69D-4CE4D56F3079}"/>
              </a:ext>
            </a:extLst>
          </p:cNvPr>
          <p:cNvSpPr txBox="1"/>
          <p:nvPr/>
        </p:nvSpPr>
        <p:spPr>
          <a:xfrm>
            <a:off x="920186" y="343319"/>
            <a:ext cx="2184259" cy="338554"/>
          </a:xfrm>
          <a:prstGeom prst="rect">
            <a:avLst/>
          </a:prstGeom>
          <a:noFill/>
        </p:spPr>
        <p:txBody>
          <a:bodyPr wrap="square">
            <a:spAutoFit/>
          </a:bodyPr>
          <a:lstStyle/>
          <a:p>
            <a:r>
              <a:rPr lang="es-MX" sz="1600" b="1" dirty="0">
                <a:solidFill>
                  <a:srgbClr val="FFC000"/>
                </a:solidFill>
                <a:latin typeface="Times New Roman" panose="02020603050405020304" pitchFamily="18" charset="0"/>
                <a:ea typeface="Microsoft Sans Serif" panose="020B0604020202020204" pitchFamily="34" charset="0"/>
              </a:rPr>
              <a:t>SEGUNDO</a:t>
            </a:r>
            <a:r>
              <a:rPr lang="es-MX" sz="1600" b="1" dirty="0">
                <a:solidFill>
                  <a:srgbClr val="FFC000"/>
                </a:solidFill>
                <a:effectLst/>
                <a:latin typeface="Times New Roman" panose="02020603050405020304" pitchFamily="18" charset="0"/>
                <a:ea typeface="Microsoft Sans Serif" panose="020B0604020202020204" pitchFamily="34" charset="0"/>
              </a:rPr>
              <a:t> QUERY:</a:t>
            </a:r>
            <a:r>
              <a:rPr lang="es-MX" sz="1600" dirty="0">
                <a:solidFill>
                  <a:srgbClr val="FFC000"/>
                </a:solidFill>
                <a:effectLst/>
                <a:latin typeface="Times New Roman" panose="02020603050405020304" pitchFamily="18" charset="0"/>
                <a:ea typeface="Microsoft Sans Serif" panose="020B0604020202020204" pitchFamily="34" charset="0"/>
              </a:rPr>
              <a:t> </a:t>
            </a:r>
            <a:endParaRPr lang="es-MX" sz="1600" dirty="0">
              <a:solidFill>
                <a:srgbClr val="FFC000"/>
              </a:solidFill>
            </a:endParaRPr>
          </a:p>
        </p:txBody>
      </p:sp>
      <p:pic>
        <p:nvPicPr>
          <p:cNvPr id="3" name="Imagen 2" descr="Texto&#10;&#10;Descripción generada automáticamente">
            <a:extLst>
              <a:ext uri="{FF2B5EF4-FFF2-40B4-BE49-F238E27FC236}">
                <a16:creationId xmlns:a16="http://schemas.microsoft.com/office/drawing/2014/main" id="{37A185E5-BA64-EB45-E5B4-D0A33413E27E}"/>
              </a:ext>
            </a:extLst>
          </p:cNvPr>
          <p:cNvPicPr>
            <a:picLocks noChangeAspect="1"/>
          </p:cNvPicPr>
          <p:nvPr/>
        </p:nvPicPr>
        <p:blipFill>
          <a:blip r:embed="rId3"/>
          <a:stretch>
            <a:fillRect/>
          </a:stretch>
        </p:blipFill>
        <p:spPr>
          <a:xfrm>
            <a:off x="649674" y="878649"/>
            <a:ext cx="8126529" cy="2992650"/>
          </a:xfrm>
          <a:prstGeom prst="rect">
            <a:avLst/>
          </a:prstGeom>
        </p:spPr>
      </p:pic>
      <p:pic>
        <p:nvPicPr>
          <p:cNvPr id="4" name="Imagen 3" descr="Forma, Rectángulo&#10;&#10;Descripción generada automáticamente">
            <a:extLst>
              <a:ext uri="{FF2B5EF4-FFF2-40B4-BE49-F238E27FC236}">
                <a16:creationId xmlns:a16="http://schemas.microsoft.com/office/drawing/2014/main" id="{AF3B3033-CE24-1EA2-5D8F-35B1DBB05272}"/>
              </a:ext>
            </a:extLst>
          </p:cNvPr>
          <p:cNvPicPr>
            <a:picLocks noChangeAspect="1"/>
          </p:cNvPicPr>
          <p:nvPr/>
        </p:nvPicPr>
        <p:blipFill>
          <a:blip r:embed="rId4"/>
          <a:stretch>
            <a:fillRect/>
          </a:stretch>
        </p:blipFill>
        <p:spPr>
          <a:xfrm>
            <a:off x="2724149" y="4068075"/>
            <a:ext cx="3087085" cy="843379"/>
          </a:xfrm>
          <a:prstGeom prst="rect">
            <a:avLst/>
          </a:prstGeom>
        </p:spPr>
      </p:pic>
    </p:spTree>
    <p:extLst>
      <p:ext uri="{BB962C8B-B14F-4D97-AF65-F5344CB8AC3E}">
        <p14:creationId xmlns:p14="http://schemas.microsoft.com/office/powerpoint/2010/main" val="13461697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2" name="CuadroTexto 1">
            <a:extLst>
              <a:ext uri="{FF2B5EF4-FFF2-40B4-BE49-F238E27FC236}">
                <a16:creationId xmlns:a16="http://schemas.microsoft.com/office/drawing/2014/main" id="{E717984A-5063-273C-D69D-4CE4D56F3079}"/>
              </a:ext>
            </a:extLst>
          </p:cNvPr>
          <p:cNvSpPr txBox="1"/>
          <p:nvPr/>
        </p:nvSpPr>
        <p:spPr>
          <a:xfrm>
            <a:off x="920186" y="343319"/>
            <a:ext cx="2184259" cy="338554"/>
          </a:xfrm>
          <a:prstGeom prst="rect">
            <a:avLst/>
          </a:prstGeom>
          <a:noFill/>
        </p:spPr>
        <p:txBody>
          <a:bodyPr wrap="square">
            <a:spAutoFit/>
          </a:bodyPr>
          <a:lstStyle/>
          <a:p>
            <a:r>
              <a:rPr lang="es-MX" sz="1600" b="1" dirty="0">
                <a:solidFill>
                  <a:srgbClr val="FFC000"/>
                </a:solidFill>
                <a:latin typeface="Times New Roman" panose="02020603050405020304" pitchFamily="18" charset="0"/>
                <a:ea typeface="Microsoft Sans Serif" panose="020B0604020202020204" pitchFamily="34" charset="0"/>
              </a:rPr>
              <a:t>TERCER</a:t>
            </a:r>
            <a:r>
              <a:rPr lang="es-MX" sz="1600" b="1" dirty="0">
                <a:solidFill>
                  <a:srgbClr val="FFC000"/>
                </a:solidFill>
                <a:effectLst/>
                <a:latin typeface="Times New Roman" panose="02020603050405020304" pitchFamily="18" charset="0"/>
                <a:ea typeface="Microsoft Sans Serif" panose="020B0604020202020204" pitchFamily="34" charset="0"/>
              </a:rPr>
              <a:t> QUERY:</a:t>
            </a:r>
            <a:r>
              <a:rPr lang="es-MX" sz="1600" dirty="0">
                <a:solidFill>
                  <a:srgbClr val="FFC000"/>
                </a:solidFill>
                <a:effectLst/>
                <a:latin typeface="Times New Roman" panose="02020603050405020304" pitchFamily="18" charset="0"/>
                <a:ea typeface="Microsoft Sans Serif" panose="020B0604020202020204" pitchFamily="34" charset="0"/>
              </a:rPr>
              <a:t> </a:t>
            </a:r>
            <a:endParaRPr lang="es-MX" sz="1600" dirty="0">
              <a:solidFill>
                <a:srgbClr val="FFC000"/>
              </a:solidFill>
            </a:endParaRPr>
          </a:p>
        </p:txBody>
      </p:sp>
      <p:pic>
        <p:nvPicPr>
          <p:cNvPr id="4" name="Imagen 3" descr="Texto&#10;&#10;Descripción generada automáticamente">
            <a:extLst>
              <a:ext uri="{FF2B5EF4-FFF2-40B4-BE49-F238E27FC236}">
                <a16:creationId xmlns:a16="http://schemas.microsoft.com/office/drawing/2014/main" id="{6580DD86-FA50-33C9-0AA2-B82841BA4121}"/>
              </a:ext>
            </a:extLst>
          </p:cNvPr>
          <p:cNvPicPr>
            <a:picLocks noChangeAspect="1"/>
          </p:cNvPicPr>
          <p:nvPr/>
        </p:nvPicPr>
        <p:blipFill>
          <a:blip r:embed="rId3"/>
          <a:stretch>
            <a:fillRect/>
          </a:stretch>
        </p:blipFill>
        <p:spPr>
          <a:xfrm>
            <a:off x="527541" y="1188062"/>
            <a:ext cx="7930874" cy="3508869"/>
          </a:xfrm>
          <a:prstGeom prst="rect">
            <a:avLst/>
          </a:prstGeom>
        </p:spPr>
      </p:pic>
      <p:pic>
        <p:nvPicPr>
          <p:cNvPr id="5" name="Imagen 4">
            <a:extLst>
              <a:ext uri="{FF2B5EF4-FFF2-40B4-BE49-F238E27FC236}">
                <a16:creationId xmlns:a16="http://schemas.microsoft.com/office/drawing/2014/main" id="{46527D33-5BFC-7678-E655-9CBB84798CB6}"/>
              </a:ext>
            </a:extLst>
          </p:cNvPr>
          <p:cNvPicPr>
            <a:picLocks noChangeAspect="1"/>
          </p:cNvPicPr>
          <p:nvPr/>
        </p:nvPicPr>
        <p:blipFill>
          <a:blip r:embed="rId4"/>
          <a:stretch>
            <a:fillRect/>
          </a:stretch>
        </p:blipFill>
        <p:spPr>
          <a:xfrm>
            <a:off x="7170207" y="288898"/>
            <a:ext cx="1053607" cy="785949"/>
          </a:xfrm>
          <a:prstGeom prst="rect">
            <a:avLst/>
          </a:prstGeom>
        </p:spPr>
      </p:pic>
    </p:spTree>
    <p:extLst>
      <p:ext uri="{BB962C8B-B14F-4D97-AF65-F5344CB8AC3E}">
        <p14:creationId xmlns:p14="http://schemas.microsoft.com/office/powerpoint/2010/main" val="9209184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2" name="CuadroTexto 1">
            <a:extLst>
              <a:ext uri="{FF2B5EF4-FFF2-40B4-BE49-F238E27FC236}">
                <a16:creationId xmlns:a16="http://schemas.microsoft.com/office/drawing/2014/main" id="{E717984A-5063-273C-D69D-4CE4D56F3079}"/>
              </a:ext>
            </a:extLst>
          </p:cNvPr>
          <p:cNvSpPr txBox="1"/>
          <p:nvPr/>
        </p:nvSpPr>
        <p:spPr>
          <a:xfrm>
            <a:off x="920186" y="343319"/>
            <a:ext cx="2184259" cy="338554"/>
          </a:xfrm>
          <a:prstGeom prst="rect">
            <a:avLst/>
          </a:prstGeom>
          <a:noFill/>
        </p:spPr>
        <p:txBody>
          <a:bodyPr wrap="square">
            <a:spAutoFit/>
          </a:bodyPr>
          <a:lstStyle/>
          <a:p>
            <a:r>
              <a:rPr lang="es-MX" sz="1600" b="1" dirty="0">
                <a:solidFill>
                  <a:srgbClr val="FFC000"/>
                </a:solidFill>
                <a:latin typeface="Times New Roman" panose="02020603050405020304" pitchFamily="18" charset="0"/>
                <a:ea typeface="Microsoft Sans Serif" panose="020B0604020202020204" pitchFamily="34" charset="0"/>
              </a:rPr>
              <a:t>CUARTO</a:t>
            </a:r>
            <a:r>
              <a:rPr lang="es-MX" sz="1600" b="1" dirty="0">
                <a:solidFill>
                  <a:srgbClr val="FFC000"/>
                </a:solidFill>
                <a:effectLst/>
                <a:latin typeface="Times New Roman" panose="02020603050405020304" pitchFamily="18" charset="0"/>
                <a:ea typeface="Microsoft Sans Serif" panose="020B0604020202020204" pitchFamily="34" charset="0"/>
              </a:rPr>
              <a:t> QUERY:</a:t>
            </a:r>
            <a:r>
              <a:rPr lang="es-MX" sz="1600" dirty="0">
                <a:solidFill>
                  <a:srgbClr val="FFC000"/>
                </a:solidFill>
                <a:effectLst/>
                <a:latin typeface="Times New Roman" panose="02020603050405020304" pitchFamily="18" charset="0"/>
                <a:ea typeface="Microsoft Sans Serif" panose="020B0604020202020204" pitchFamily="34" charset="0"/>
              </a:rPr>
              <a:t> </a:t>
            </a:r>
            <a:endParaRPr lang="es-MX" sz="1600" dirty="0">
              <a:solidFill>
                <a:srgbClr val="FFC000"/>
              </a:solidFill>
            </a:endParaRPr>
          </a:p>
        </p:txBody>
      </p:sp>
      <p:pic>
        <p:nvPicPr>
          <p:cNvPr id="3" name="Imagen 2" descr="Texto&#10;&#10;Descripción generada automáticamente">
            <a:extLst>
              <a:ext uri="{FF2B5EF4-FFF2-40B4-BE49-F238E27FC236}">
                <a16:creationId xmlns:a16="http://schemas.microsoft.com/office/drawing/2014/main" id="{BD186C2E-10AB-2501-83FA-8109457A8F79}"/>
              </a:ext>
            </a:extLst>
          </p:cNvPr>
          <p:cNvPicPr>
            <a:picLocks noChangeAspect="1"/>
          </p:cNvPicPr>
          <p:nvPr/>
        </p:nvPicPr>
        <p:blipFill>
          <a:blip r:embed="rId3"/>
          <a:stretch>
            <a:fillRect/>
          </a:stretch>
        </p:blipFill>
        <p:spPr>
          <a:xfrm>
            <a:off x="269914" y="1045633"/>
            <a:ext cx="8604172" cy="2216856"/>
          </a:xfrm>
          <a:prstGeom prst="rect">
            <a:avLst/>
          </a:prstGeom>
        </p:spPr>
      </p:pic>
      <p:pic>
        <p:nvPicPr>
          <p:cNvPr id="4" name="Imagen 3">
            <a:extLst>
              <a:ext uri="{FF2B5EF4-FFF2-40B4-BE49-F238E27FC236}">
                <a16:creationId xmlns:a16="http://schemas.microsoft.com/office/drawing/2014/main" id="{35E3B187-1C3D-C8B8-FE40-AD3F4F973EF0}"/>
              </a:ext>
            </a:extLst>
          </p:cNvPr>
          <p:cNvPicPr>
            <a:picLocks noChangeAspect="1"/>
          </p:cNvPicPr>
          <p:nvPr/>
        </p:nvPicPr>
        <p:blipFill>
          <a:blip r:embed="rId4"/>
          <a:stretch>
            <a:fillRect/>
          </a:stretch>
        </p:blipFill>
        <p:spPr>
          <a:xfrm>
            <a:off x="1958586" y="3506116"/>
            <a:ext cx="5226828" cy="817527"/>
          </a:xfrm>
          <a:prstGeom prst="rect">
            <a:avLst/>
          </a:prstGeom>
        </p:spPr>
      </p:pic>
    </p:spTree>
    <p:extLst>
      <p:ext uri="{BB962C8B-B14F-4D97-AF65-F5344CB8AC3E}">
        <p14:creationId xmlns:p14="http://schemas.microsoft.com/office/powerpoint/2010/main" val="19561590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3" name="CuadroTexto 2">
            <a:extLst>
              <a:ext uri="{FF2B5EF4-FFF2-40B4-BE49-F238E27FC236}">
                <a16:creationId xmlns:a16="http://schemas.microsoft.com/office/drawing/2014/main" id="{DE01B988-6EA2-7EA6-9350-5DD714DB02CB}"/>
              </a:ext>
            </a:extLst>
          </p:cNvPr>
          <p:cNvSpPr txBox="1"/>
          <p:nvPr/>
        </p:nvSpPr>
        <p:spPr>
          <a:xfrm>
            <a:off x="561623" y="185274"/>
            <a:ext cx="3254022" cy="523220"/>
          </a:xfrm>
          <a:prstGeom prst="rect">
            <a:avLst/>
          </a:prstGeom>
          <a:noFill/>
        </p:spPr>
        <p:txBody>
          <a:bodyPr wrap="square">
            <a:spAutoFit/>
          </a:bodyPr>
          <a:lstStyle/>
          <a:p>
            <a:r>
              <a:rPr lang="es-MX" sz="2800" b="1" dirty="0">
                <a:solidFill>
                  <a:srgbClr val="FF0000"/>
                </a:solidFill>
                <a:highlight>
                  <a:srgbClr val="FFFF00"/>
                </a:highlight>
                <a:latin typeface="Times New Roman" panose="02020603050405020304" pitchFamily="18" charset="0"/>
                <a:ea typeface="Times New Roman" panose="02020603050405020304" pitchFamily="18" charset="0"/>
              </a:rPr>
              <a:t>QUERY MongoDB</a:t>
            </a:r>
            <a:endParaRPr lang="es-MX" sz="2800" dirty="0">
              <a:solidFill>
                <a:srgbClr val="FF0000"/>
              </a:solidFill>
              <a:highlight>
                <a:srgbClr val="FFFF00"/>
              </a:highlight>
            </a:endParaRPr>
          </a:p>
        </p:txBody>
      </p:sp>
      <p:sp>
        <p:nvSpPr>
          <p:cNvPr id="5" name="CuadroTexto 4">
            <a:extLst>
              <a:ext uri="{FF2B5EF4-FFF2-40B4-BE49-F238E27FC236}">
                <a16:creationId xmlns:a16="http://schemas.microsoft.com/office/drawing/2014/main" id="{4450F4A9-5080-2605-5D6F-9B0ECA6537EA}"/>
              </a:ext>
            </a:extLst>
          </p:cNvPr>
          <p:cNvSpPr txBox="1"/>
          <p:nvPr/>
        </p:nvSpPr>
        <p:spPr>
          <a:xfrm>
            <a:off x="4013341" y="369940"/>
            <a:ext cx="2184259" cy="338554"/>
          </a:xfrm>
          <a:prstGeom prst="rect">
            <a:avLst/>
          </a:prstGeom>
          <a:noFill/>
        </p:spPr>
        <p:txBody>
          <a:bodyPr wrap="square">
            <a:spAutoFit/>
          </a:bodyPr>
          <a:lstStyle/>
          <a:p>
            <a:r>
              <a:rPr lang="es-MX" sz="1600" b="1" dirty="0">
                <a:solidFill>
                  <a:srgbClr val="FFC000"/>
                </a:solidFill>
                <a:latin typeface="Times New Roman" panose="02020603050405020304" pitchFamily="18" charset="0"/>
                <a:ea typeface="Microsoft Sans Serif" panose="020B0604020202020204" pitchFamily="34" charset="0"/>
              </a:rPr>
              <a:t>PRIMER</a:t>
            </a:r>
            <a:r>
              <a:rPr lang="es-MX" sz="1600" b="1" dirty="0">
                <a:solidFill>
                  <a:srgbClr val="FFC000"/>
                </a:solidFill>
                <a:effectLst/>
                <a:latin typeface="Times New Roman" panose="02020603050405020304" pitchFamily="18" charset="0"/>
                <a:ea typeface="Microsoft Sans Serif" panose="020B0604020202020204" pitchFamily="34" charset="0"/>
              </a:rPr>
              <a:t> QUERY:</a:t>
            </a:r>
            <a:r>
              <a:rPr lang="es-MX" sz="1600" dirty="0">
                <a:solidFill>
                  <a:srgbClr val="FFC000"/>
                </a:solidFill>
                <a:effectLst/>
                <a:latin typeface="Times New Roman" panose="02020603050405020304" pitchFamily="18" charset="0"/>
                <a:ea typeface="Microsoft Sans Serif" panose="020B0604020202020204" pitchFamily="34" charset="0"/>
              </a:rPr>
              <a:t> </a:t>
            </a:r>
            <a:endParaRPr lang="es-MX" sz="1600" dirty="0">
              <a:solidFill>
                <a:srgbClr val="FFC000"/>
              </a:solidFill>
            </a:endParaRPr>
          </a:p>
        </p:txBody>
      </p:sp>
      <p:pic>
        <p:nvPicPr>
          <p:cNvPr id="6" name="Imagen 5">
            <a:extLst>
              <a:ext uri="{FF2B5EF4-FFF2-40B4-BE49-F238E27FC236}">
                <a16:creationId xmlns:a16="http://schemas.microsoft.com/office/drawing/2014/main" id="{5D1F4782-209C-F44A-DFAB-81223903E0C9}"/>
              </a:ext>
            </a:extLst>
          </p:cNvPr>
          <p:cNvPicPr>
            <a:picLocks noChangeAspect="1"/>
          </p:cNvPicPr>
          <p:nvPr/>
        </p:nvPicPr>
        <p:blipFill>
          <a:blip r:embed="rId3"/>
          <a:stretch>
            <a:fillRect/>
          </a:stretch>
        </p:blipFill>
        <p:spPr>
          <a:xfrm>
            <a:off x="1049819" y="933221"/>
            <a:ext cx="6502448" cy="3715684"/>
          </a:xfrm>
          <a:prstGeom prst="rect">
            <a:avLst/>
          </a:prstGeom>
        </p:spPr>
      </p:pic>
    </p:spTree>
    <p:extLst>
      <p:ext uri="{BB962C8B-B14F-4D97-AF65-F5344CB8AC3E}">
        <p14:creationId xmlns:p14="http://schemas.microsoft.com/office/powerpoint/2010/main" val="37801803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2" name="CuadroTexto 1">
            <a:extLst>
              <a:ext uri="{FF2B5EF4-FFF2-40B4-BE49-F238E27FC236}">
                <a16:creationId xmlns:a16="http://schemas.microsoft.com/office/drawing/2014/main" id="{E717984A-5063-273C-D69D-4CE4D56F3079}"/>
              </a:ext>
            </a:extLst>
          </p:cNvPr>
          <p:cNvSpPr txBox="1"/>
          <p:nvPr/>
        </p:nvSpPr>
        <p:spPr>
          <a:xfrm>
            <a:off x="920186" y="343319"/>
            <a:ext cx="2184259" cy="338554"/>
          </a:xfrm>
          <a:prstGeom prst="rect">
            <a:avLst/>
          </a:prstGeom>
          <a:noFill/>
        </p:spPr>
        <p:txBody>
          <a:bodyPr wrap="square">
            <a:spAutoFit/>
          </a:bodyPr>
          <a:lstStyle/>
          <a:p>
            <a:r>
              <a:rPr lang="es-MX" sz="1600" b="1" dirty="0">
                <a:solidFill>
                  <a:srgbClr val="FFC000"/>
                </a:solidFill>
                <a:latin typeface="Times New Roman" panose="02020603050405020304" pitchFamily="18" charset="0"/>
                <a:ea typeface="Microsoft Sans Serif" panose="020B0604020202020204" pitchFamily="34" charset="0"/>
              </a:rPr>
              <a:t>SEGUNDO</a:t>
            </a:r>
            <a:r>
              <a:rPr lang="es-MX" sz="1600" b="1" dirty="0">
                <a:solidFill>
                  <a:srgbClr val="FFC000"/>
                </a:solidFill>
                <a:effectLst/>
                <a:latin typeface="Times New Roman" panose="02020603050405020304" pitchFamily="18" charset="0"/>
                <a:ea typeface="Microsoft Sans Serif" panose="020B0604020202020204" pitchFamily="34" charset="0"/>
              </a:rPr>
              <a:t> QUERY:</a:t>
            </a:r>
            <a:r>
              <a:rPr lang="es-MX" sz="1600" dirty="0">
                <a:solidFill>
                  <a:srgbClr val="FFC000"/>
                </a:solidFill>
                <a:effectLst/>
                <a:latin typeface="Times New Roman" panose="02020603050405020304" pitchFamily="18" charset="0"/>
                <a:ea typeface="Microsoft Sans Serif" panose="020B0604020202020204" pitchFamily="34" charset="0"/>
              </a:rPr>
              <a:t> </a:t>
            </a:r>
            <a:endParaRPr lang="es-MX" sz="1600" dirty="0">
              <a:solidFill>
                <a:srgbClr val="FFC000"/>
              </a:solidFill>
            </a:endParaRPr>
          </a:p>
        </p:txBody>
      </p:sp>
      <p:pic>
        <p:nvPicPr>
          <p:cNvPr id="6" name="Imagen 5">
            <a:extLst>
              <a:ext uri="{FF2B5EF4-FFF2-40B4-BE49-F238E27FC236}">
                <a16:creationId xmlns:a16="http://schemas.microsoft.com/office/drawing/2014/main" id="{507D8E7B-7A12-9BCC-9DA7-A4C0149169FA}"/>
              </a:ext>
            </a:extLst>
          </p:cNvPr>
          <p:cNvPicPr>
            <a:picLocks noChangeAspect="1"/>
          </p:cNvPicPr>
          <p:nvPr/>
        </p:nvPicPr>
        <p:blipFill>
          <a:blip r:embed="rId3"/>
          <a:stretch>
            <a:fillRect/>
          </a:stretch>
        </p:blipFill>
        <p:spPr>
          <a:xfrm>
            <a:off x="1242548" y="899879"/>
            <a:ext cx="6658904" cy="3343742"/>
          </a:xfrm>
          <a:prstGeom prst="rect">
            <a:avLst/>
          </a:prstGeom>
        </p:spPr>
      </p:pic>
    </p:spTree>
    <p:extLst>
      <p:ext uri="{BB962C8B-B14F-4D97-AF65-F5344CB8AC3E}">
        <p14:creationId xmlns:p14="http://schemas.microsoft.com/office/powerpoint/2010/main" val="30698093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2" name="CuadroTexto 1">
            <a:extLst>
              <a:ext uri="{FF2B5EF4-FFF2-40B4-BE49-F238E27FC236}">
                <a16:creationId xmlns:a16="http://schemas.microsoft.com/office/drawing/2014/main" id="{E717984A-5063-273C-D69D-4CE4D56F3079}"/>
              </a:ext>
            </a:extLst>
          </p:cNvPr>
          <p:cNvSpPr txBox="1"/>
          <p:nvPr/>
        </p:nvSpPr>
        <p:spPr>
          <a:xfrm>
            <a:off x="920186" y="343319"/>
            <a:ext cx="2184259" cy="338554"/>
          </a:xfrm>
          <a:prstGeom prst="rect">
            <a:avLst/>
          </a:prstGeom>
          <a:noFill/>
        </p:spPr>
        <p:txBody>
          <a:bodyPr wrap="square">
            <a:spAutoFit/>
          </a:bodyPr>
          <a:lstStyle/>
          <a:p>
            <a:r>
              <a:rPr lang="es-MX" sz="1600" b="1" dirty="0">
                <a:solidFill>
                  <a:srgbClr val="FFC000"/>
                </a:solidFill>
                <a:latin typeface="Times New Roman" panose="02020603050405020304" pitchFamily="18" charset="0"/>
                <a:ea typeface="Microsoft Sans Serif" panose="020B0604020202020204" pitchFamily="34" charset="0"/>
              </a:rPr>
              <a:t>TERCER</a:t>
            </a:r>
            <a:r>
              <a:rPr lang="es-MX" sz="1600" b="1" dirty="0">
                <a:solidFill>
                  <a:srgbClr val="FFC000"/>
                </a:solidFill>
                <a:effectLst/>
                <a:latin typeface="Times New Roman" panose="02020603050405020304" pitchFamily="18" charset="0"/>
                <a:ea typeface="Microsoft Sans Serif" panose="020B0604020202020204" pitchFamily="34" charset="0"/>
              </a:rPr>
              <a:t> QUERY:</a:t>
            </a:r>
            <a:r>
              <a:rPr lang="es-MX" sz="1600" dirty="0">
                <a:solidFill>
                  <a:srgbClr val="FFC000"/>
                </a:solidFill>
                <a:effectLst/>
                <a:latin typeface="Times New Roman" panose="02020603050405020304" pitchFamily="18" charset="0"/>
                <a:ea typeface="Microsoft Sans Serif" panose="020B0604020202020204" pitchFamily="34" charset="0"/>
              </a:rPr>
              <a:t> </a:t>
            </a:r>
            <a:endParaRPr lang="es-MX" sz="1600" dirty="0">
              <a:solidFill>
                <a:srgbClr val="FFC000"/>
              </a:solidFill>
            </a:endParaRPr>
          </a:p>
        </p:txBody>
      </p:sp>
      <p:pic>
        <p:nvPicPr>
          <p:cNvPr id="6" name="Imagen 5">
            <a:extLst>
              <a:ext uri="{FF2B5EF4-FFF2-40B4-BE49-F238E27FC236}">
                <a16:creationId xmlns:a16="http://schemas.microsoft.com/office/drawing/2014/main" id="{96900793-143A-6086-826E-2584C88CF5AB}"/>
              </a:ext>
            </a:extLst>
          </p:cNvPr>
          <p:cNvPicPr>
            <a:picLocks noChangeAspect="1"/>
          </p:cNvPicPr>
          <p:nvPr/>
        </p:nvPicPr>
        <p:blipFill>
          <a:blip r:embed="rId3"/>
          <a:stretch>
            <a:fillRect/>
          </a:stretch>
        </p:blipFill>
        <p:spPr>
          <a:xfrm>
            <a:off x="1724515" y="1077996"/>
            <a:ext cx="5130718" cy="2987507"/>
          </a:xfrm>
          <a:prstGeom prst="rect">
            <a:avLst/>
          </a:prstGeom>
        </p:spPr>
      </p:pic>
    </p:spTree>
    <p:extLst>
      <p:ext uri="{BB962C8B-B14F-4D97-AF65-F5344CB8AC3E}">
        <p14:creationId xmlns:p14="http://schemas.microsoft.com/office/powerpoint/2010/main" val="37430188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2" name="CuadroTexto 1">
            <a:extLst>
              <a:ext uri="{FF2B5EF4-FFF2-40B4-BE49-F238E27FC236}">
                <a16:creationId xmlns:a16="http://schemas.microsoft.com/office/drawing/2014/main" id="{E717984A-5063-273C-D69D-4CE4D56F3079}"/>
              </a:ext>
            </a:extLst>
          </p:cNvPr>
          <p:cNvSpPr txBox="1"/>
          <p:nvPr/>
        </p:nvSpPr>
        <p:spPr>
          <a:xfrm>
            <a:off x="920186" y="343319"/>
            <a:ext cx="2184259" cy="338554"/>
          </a:xfrm>
          <a:prstGeom prst="rect">
            <a:avLst/>
          </a:prstGeom>
          <a:noFill/>
        </p:spPr>
        <p:txBody>
          <a:bodyPr wrap="square">
            <a:spAutoFit/>
          </a:bodyPr>
          <a:lstStyle/>
          <a:p>
            <a:r>
              <a:rPr lang="es-MX" sz="1600" b="1" dirty="0">
                <a:solidFill>
                  <a:srgbClr val="FFC000"/>
                </a:solidFill>
                <a:latin typeface="Times New Roman" panose="02020603050405020304" pitchFamily="18" charset="0"/>
                <a:ea typeface="Microsoft Sans Serif" panose="020B0604020202020204" pitchFamily="34" charset="0"/>
              </a:rPr>
              <a:t>CUARTO</a:t>
            </a:r>
            <a:r>
              <a:rPr lang="es-MX" sz="1600" b="1" dirty="0">
                <a:solidFill>
                  <a:srgbClr val="FFC000"/>
                </a:solidFill>
                <a:effectLst/>
                <a:latin typeface="Times New Roman" panose="02020603050405020304" pitchFamily="18" charset="0"/>
                <a:ea typeface="Microsoft Sans Serif" panose="020B0604020202020204" pitchFamily="34" charset="0"/>
              </a:rPr>
              <a:t> QUERY:</a:t>
            </a:r>
            <a:r>
              <a:rPr lang="es-MX" sz="1600" dirty="0">
                <a:solidFill>
                  <a:srgbClr val="FFC000"/>
                </a:solidFill>
                <a:effectLst/>
                <a:latin typeface="Times New Roman" panose="02020603050405020304" pitchFamily="18" charset="0"/>
                <a:ea typeface="Microsoft Sans Serif" panose="020B0604020202020204" pitchFamily="34" charset="0"/>
              </a:rPr>
              <a:t> </a:t>
            </a:r>
            <a:endParaRPr lang="es-MX" sz="1600" dirty="0">
              <a:solidFill>
                <a:srgbClr val="FFC000"/>
              </a:solidFill>
            </a:endParaRPr>
          </a:p>
        </p:txBody>
      </p:sp>
      <p:pic>
        <p:nvPicPr>
          <p:cNvPr id="8" name="Imagen 7">
            <a:extLst>
              <a:ext uri="{FF2B5EF4-FFF2-40B4-BE49-F238E27FC236}">
                <a16:creationId xmlns:a16="http://schemas.microsoft.com/office/drawing/2014/main" id="{87FDAD73-92C4-254B-A5A3-3E2164702026}"/>
              </a:ext>
            </a:extLst>
          </p:cNvPr>
          <p:cNvPicPr>
            <a:picLocks noChangeAspect="1"/>
          </p:cNvPicPr>
          <p:nvPr/>
        </p:nvPicPr>
        <p:blipFill>
          <a:blip r:embed="rId3"/>
          <a:stretch>
            <a:fillRect/>
          </a:stretch>
        </p:blipFill>
        <p:spPr>
          <a:xfrm>
            <a:off x="920186" y="1619117"/>
            <a:ext cx="7259063" cy="1905266"/>
          </a:xfrm>
          <a:prstGeom prst="rect">
            <a:avLst/>
          </a:prstGeom>
        </p:spPr>
      </p:pic>
    </p:spTree>
    <p:extLst>
      <p:ext uri="{BB962C8B-B14F-4D97-AF65-F5344CB8AC3E}">
        <p14:creationId xmlns:p14="http://schemas.microsoft.com/office/powerpoint/2010/main" val="2738600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2" name="CuadroTexto 1">
            <a:extLst>
              <a:ext uri="{FF2B5EF4-FFF2-40B4-BE49-F238E27FC236}">
                <a16:creationId xmlns:a16="http://schemas.microsoft.com/office/drawing/2014/main" id="{E717984A-5063-273C-D69D-4CE4D56F3079}"/>
              </a:ext>
            </a:extLst>
          </p:cNvPr>
          <p:cNvSpPr txBox="1"/>
          <p:nvPr/>
        </p:nvSpPr>
        <p:spPr>
          <a:xfrm>
            <a:off x="920186" y="343319"/>
            <a:ext cx="2184259" cy="338554"/>
          </a:xfrm>
          <a:prstGeom prst="rect">
            <a:avLst/>
          </a:prstGeom>
          <a:noFill/>
        </p:spPr>
        <p:txBody>
          <a:bodyPr wrap="square">
            <a:spAutoFit/>
          </a:bodyPr>
          <a:lstStyle/>
          <a:p>
            <a:r>
              <a:rPr lang="es-MX" sz="1600" b="1" dirty="0">
                <a:solidFill>
                  <a:srgbClr val="FFC000"/>
                </a:solidFill>
                <a:latin typeface="Times New Roman" panose="02020603050405020304" pitchFamily="18" charset="0"/>
                <a:ea typeface="Microsoft Sans Serif" panose="020B0604020202020204" pitchFamily="34" charset="0"/>
              </a:rPr>
              <a:t>QUINTO</a:t>
            </a:r>
            <a:r>
              <a:rPr lang="es-MX" sz="1600" b="1" dirty="0">
                <a:solidFill>
                  <a:srgbClr val="FFC000"/>
                </a:solidFill>
                <a:effectLst/>
                <a:latin typeface="Times New Roman" panose="02020603050405020304" pitchFamily="18" charset="0"/>
                <a:ea typeface="Microsoft Sans Serif" panose="020B0604020202020204" pitchFamily="34" charset="0"/>
              </a:rPr>
              <a:t> QUERY:</a:t>
            </a:r>
            <a:r>
              <a:rPr lang="es-MX" sz="1600" dirty="0">
                <a:solidFill>
                  <a:srgbClr val="FFC000"/>
                </a:solidFill>
                <a:effectLst/>
                <a:latin typeface="Times New Roman" panose="02020603050405020304" pitchFamily="18" charset="0"/>
                <a:ea typeface="Microsoft Sans Serif" panose="020B0604020202020204" pitchFamily="34" charset="0"/>
              </a:rPr>
              <a:t> </a:t>
            </a:r>
            <a:endParaRPr lang="es-MX" sz="1600" dirty="0">
              <a:solidFill>
                <a:srgbClr val="FFC000"/>
              </a:solidFill>
            </a:endParaRPr>
          </a:p>
        </p:txBody>
      </p:sp>
      <p:pic>
        <p:nvPicPr>
          <p:cNvPr id="6" name="Imagen 5">
            <a:extLst>
              <a:ext uri="{FF2B5EF4-FFF2-40B4-BE49-F238E27FC236}">
                <a16:creationId xmlns:a16="http://schemas.microsoft.com/office/drawing/2014/main" id="{C56171D3-7044-6FE8-6BBB-8F28BBA4A27B}"/>
              </a:ext>
            </a:extLst>
          </p:cNvPr>
          <p:cNvPicPr>
            <a:picLocks noChangeAspect="1"/>
          </p:cNvPicPr>
          <p:nvPr/>
        </p:nvPicPr>
        <p:blipFill>
          <a:blip r:embed="rId3"/>
          <a:stretch>
            <a:fillRect/>
          </a:stretch>
        </p:blipFill>
        <p:spPr>
          <a:xfrm>
            <a:off x="613810" y="944846"/>
            <a:ext cx="7916380" cy="3524742"/>
          </a:xfrm>
          <a:prstGeom prst="rect">
            <a:avLst/>
          </a:prstGeom>
        </p:spPr>
      </p:pic>
    </p:spTree>
    <p:extLst>
      <p:ext uri="{BB962C8B-B14F-4D97-AF65-F5344CB8AC3E}">
        <p14:creationId xmlns:p14="http://schemas.microsoft.com/office/powerpoint/2010/main" val="554737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7"/>
          <p:cNvSpPr txBox="1">
            <a:spLocks noGrp="1"/>
          </p:cNvSpPr>
          <p:nvPr>
            <p:ph type="title"/>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s-419" b="1" dirty="0">
                <a:solidFill>
                  <a:srgbClr val="FF0000"/>
                </a:solidFill>
              </a:rPr>
              <a:t>Lean UX </a:t>
            </a:r>
            <a:r>
              <a:rPr lang="es-419" b="1" dirty="0" err="1">
                <a:solidFill>
                  <a:srgbClr val="FF0000"/>
                </a:solidFill>
              </a:rPr>
              <a:t>Process</a:t>
            </a:r>
            <a:endParaRPr b="1" dirty="0">
              <a:solidFill>
                <a:srgbClr val="FF0000"/>
              </a:solidFill>
            </a:endParaRPr>
          </a:p>
        </p:txBody>
      </p:sp>
      <p:sp>
        <p:nvSpPr>
          <p:cNvPr id="164" name="Google Shape;164;p17"/>
          <p:cNvSpPr txBox="1"/>
          <p:nvPr/>
        </p:nvSpPr>
        <p:spPr>
          <a:xfrm>
            <a:off x="1297500" y="1153800"/>
            <a:ext cx="3000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500" b="1">
                <a:solidFill>
                  <a:srgbClr val="FFFF00"/>
                </a:solidFill>
              </a:rPr>
              <a:t>Lean UX Problem Statements</a:t>
            </a:r>
            <a:endParaRPr sz="1700">
              <a:solidFill>
                <a:srgbClr val="FFFF00"/>
              </a:solidFill>
            </a:endParaRPr>
          </a:p>
        </p:txBody>
      </p:sp>
      <p:sp>
        <p:nvSpPr>
          <p:cNvPr id="165" name="Google Shape;165;p17"/>
          <p:cNvSpPr txBox="1"/>
          <p:nvPr/>
        </p:nvSpPr>
        <p:spPr>
          <a:xfrm>
            <a:off x="992100" y="1648350"/>
            <a:ext cx="7159800" cy="9234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419" sz="1200">
                <a:solidFill>
                  <a:schemeClr val="lt1"/>
                </a:solidFill>
              </a:rPr>
              <a:t>Se definen como declaraciones concisas que establecen los objetivos a largo plazo que un negocio busca alcanzar. Su importancia radica en abordar problemas de interés para los stakeholders del negocio sin proporcionar una solución específica. A continuación, se presentarán cuatro enunciados de problemas propuestos por el equipo de trabajo:</a:t>
            </a:r>
            <a:endParaRPr>
              <a:solidFill>
                <a:schemeClr val="lt1"/>
              </a:solidFill>
            </a:endParaRPr>
          </a:p>
        </p:txBody>
      </p:sp>
      <p:sp>
        <p:nvSpPr>
          <p:cNvPr id="166" name="Google Shape;166;p17"/>
          <p:cNvSpPr txBox="1"/>
          <p:nvPr/>
        </p:nvSpPr>
        <p:spPr>
          <a:xfrm>
            <a:off x="1135050" y="2650800"/>
            <a:ext cx="68739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200">
                <a:solidFill>
                  <a:schemeClr val="lt1"/>
                </a:solidFill>
              </a:rPr>
              <a:t>Hay tres problemas diferentes que afectan la calidad del servicio de una aplicación móvil educativa. En el primer problema, el proceso de pago a los tutores es inconsistente, lo que afecta la confiabilidad y la economía del servicio. En el segundo problema, la validación para registrar solo a estudiantes de una universidad específica es deficiente, lo que permite el acceso a usuarios no autorizados. En el tercer problema, los estudiantes pueden no encontrar tutores disponibles en el horario que necesitan, lo que limita su acceso a la asesoría en momentos específicos. Se busca una solución para cada problema.</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2" name="CuadroTexto 1">
            <a:extLst>
              <a:ext uri="{FF2B5EF4-FFF2-40B4-BE49-F238E27FC236}">
                <a16:creationId xmlns:a16="http://schemas.microsoft.com/office/drawing/2014/main" id="{E717984A-5063-273C-D69D-4CE4D56F3079}"/>
              </a:ext>
            </a:extLst>
          </p:cNvPr>
          <p:cNvSpPr txBox="1"/>
          <p:nvPr/>
        </p:nvSpPr>
        <p:spPr>
          <a:xfrm>
            <a:off x="920186" y="343319"/>
            <a:ext cx="2184259" cy="338554"/>
          </a:xfrm>
          <a:prstGeom prst="rect">
            <a:avLst/>
          </a:prstGeom>
          <a:noFill/>
        </p:spPr>
        <p:txBody>
          <a:bodyPr wrap="square">
            <a:spAutoFit/>
          </a:bodyPr>
          <a:lstStyle/>
          <a:p>
            <a:r>
              <a:rPr lang="es-MX" sz="1600" b="1" dirty="0">
                <a:solidFill>
                  <a:srgbClr val="FFC000"/>
                </a:solidFill>
                <a:latin typeface="Times New Roman" panose="02020603050405020304" pitchFamily="18" charset="0"/>
                <a:ea typeface="Microsoft Sans Serif" panose="020B0604020202020204" pitchFamily="34" charset="0"/>
              </a:rPr>
              <a:t>SEXTA </a:t>
            </a:r>
            <a:r>
              <a:rPr lang="es-MX" sz="1600" b="1" dirty="0">
                <a:solidFill>
                  <a:srgbClr val="FFC000"/>
                </a:solidFill>
                <a:effectLst/>
                <a:latin typeface="Times New Roman" panose="02020603050405020304" pitchFamily="18" charset="0"/>
                <a:ea typeface="Microsoft Sans Serif" panose="020B0604020202020204" pitchFamily="34" charset="0"/>
              </a:rPr>
              <a:t>QUERY:</a:t>
            </a:r>
            <a:r>
              <a:rPr lang="es-MX" sz="1600" dirty="0">
                <a:solidFill>
                  <a:srgbClr val="FFC000"/>
                </a:solidFill>
                <a:effectLst/>
                <a:latin typeface="Times New Roman" panose="02020603050405020304" pitchFamily="18" charset="0"/>
                <a:ea typeface="Microsoft Sans Serif" panose="020B0604020202020204" pitchFamily="34" charset="0"/>
              </a:rPr>
              <a:t> </a:t>
            </a:r>
            <a:endParaRPr lang="es-MX" sz="1600" dirty="0">
              <a:solidFill>
                <a:srgbClr val="FFC000"/>
              </a:solidFill>
            </a:endParaRPr>
          </a:p>
        </p:txBody>
      </p:sp>
      <p:sp>
        <p:nvSpPr>
          <p:cNvPr id="4" name="Freeform 5">
            <a:extLst>
              <a:ext uri="{FF2B5EF4-FFF2-40B4-BE49-F238E27FC236}">
                <a16:creationId xmlns:a16="http://schemas.microsoft.com/office/drawing/2014/main" id="{79705B10-9AA7-85A2-ABBD-4E422AD6BA3F}"/>
              </a:ext>
            </a:extLst>
          </p:cNvPr>
          <p:cNvSpPr/>
          <p:nvPr/>
        </p:nvSpPr>
        <p:spPr>
          <a:xfrm>
            <a:off x="6008138" y="2518716"/>
            <a:ext cx="2767792" cy="774132"/>
          </a:xfrm>
          <a:custGeom>
            <a:avLst/>
            <a:gdLst/>
            <a:ahLst/>
            <a:cxnLst/>
            <a:rect l="l" t="t" r="r" b="b"/>
            <a:pathLst>
              <a:path w="4248150" h="1676400">
                <a:moveTo>
                  <a:pt x="0" y="0"/>
                </a:moveTo>
                <a:lnTo>
                  <a:pt x="4248150" y="0"/>
                </a:lnTo>
                <a:lnTo>
                  <a:pt x="4248150" y="1676400"/>
                </a:lnTo>
                <a:lnTo>
                  <a:pt x="0" y="1676400"/>
                </a:lnTo>
                <a:lnTo>
                  <a:pt x="0" y="0"/>
                </a:lnTo>
                <a:close/>
              </a:path>
            </a:pathLst>
          </a:custGeom>
          <a:blipFill>
            <a:blip r:embed="rId3"/>
            <a:stretch>
              <a:fillRect/>
            </a:stretch>
          </a:blipFill>
        </p:spPr>
      </p:sp>
      <p:sp>
        <p:nvSpPr>
          <p:cNvPr id="5" name="Freeform 4">
            <a:extLst>
              <a:ext uri="{FF2B5EF4-FFF2-40B4-BE49-F238E27FC236}">
                <a16:creationId xmlns:a16="http://schemas.microsoft.com/office/drawing/2014/main" id="{07D1165B-8AD9-C009-F599-D63AFFA84894}"/>
              </a:ext>
            </a:extLst>
          </p:cNvPr>
          <p:cNvSpPr/>
          <p:nvPr/>
        </p:nvSpPr>
        <p:spPr>
          <a:xfrm>
            <a:off x="368070" y="1011384"/>
            <a:ext cx="5472749" cy="3788797"/>
          </a:xfrm>
          <a:custGeom>
            <a:avLst/>
            <a:gdLst/>
            <a:ahLst/>
            <a:cxnLst/>
            <a:rect l="l" t="t" r="r" b="b"/>
            <a:pathLst>
              <a:path w="10531739" h="6041719">
                <a:moveTo>
                  <a:pt x="0" y="0"/>
                </a:moveTo>
                <a:lnTo>
                  <a:pt x="10531739" y="0"/>
                </a:lnTo>
                <a:lnTo>
                  <a:pt x="10531739" y="6041718"/>
                </a:lnTo>
                <a:lnTo>
                  <a:pt x="0" y="6041718"/>
                </a:lnTo>
                <a:lnTo>
                  <a:pt x="0" y="0"/>
                </a:lnTo>
                <a:close/>
              </a:path>
            </a:pathLst>
          </a:custGeom>
          <a:blipFill>
            <a:blip r:embed="rId4"/>
            <a:stretch>
              <a:fillRect/>
            </a:stretch>
          </a:blipFill>
        </p:spPr>
      </p:sp>
    </p:spTree>
    <p:extLst>
      <p:ext uri="{BB962C8B-B14F-4D97-AF65-F5344CB8AC3E}">
        <p14:creationId xmlns:p14="http://schemas.microsoft.com/office/powerpoint/2010/main" val="34118361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8"/>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419" sz="2300" b="1">
                <a:solidFill>
                  <a:srgbClr val="FFFF00"/>
                </a:solidFill>
                <a:latin typeface="Arial"/>
                <a:ea typeface="Arial"/>
                <a:cs typeface="Arial"/>
                <a:sym typeface="Arial"/>
              </a:rPr>
              <a:t>Lean UX Assumptions:</a:t>
            </a:r>
            <a:endParaRPr sz="3500">
              <a:solidFill>
                <a:srgbClr val="FFFF00"/>
              </a:solidFill>
            </a:endParaRPr>
          </a:p>
        </p:txBody>
      </p:sp>
      <p:sp>
        <p:nvSpPr>
          <p:cNvPr id="172" name="Google Shape;172;p18"/>
          <p:cNvSpPr txBox="1">
            <a:spLocks noGrp="1"/>
          </p:cNvSpPr>
          <p:nvPr>
            <p:ph type="body" idx="1"/>
          </p:nvPr>
        </p:nvSpPr>
        <p:spPr>
          <a:xfrm>
            <a:off x="1238375" y="1307850"/>
            <a:ext cx="3525900" cy="30771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s-419" sz="1100">
                <a:latin typeface="Calibri"/>
                <a:ea typeface="Calibri"/>
                <a:cs typeface="Calibri"/>
                <a:sym typeface="Calibri"/>
              </a:rPr>
              <a:t>S</a:t>
            </a:r>
            <a:r>
              <a:rPr lang="es-419" sz="1408">
                <a:latin typeface="Calibri"/>
                <a:ea typeface="Calibri"/>
                <a:cs typeface="Calibri"/>
                <a:sym typeface="Calibri"/>
              </a:rPr>
              <a:t>e desarrollará una app de chat grupal para estudiantes de UPC, que les permitirá encontrar asesores y materiales de estudio en cualquier momento, así como crear una comunidad de estudio. La aplicación se promocionará en redes sociales y los asesores serán estudiantes experimentados de UPC. Se generará dinero mediante comisiones de los asesores y el mayor riesgo es la falta de aceptación del público objetivo, pero se abordará con mantenimiento y publicidad. La competencia es intensa debido a la gran cantidad de aplicaciones educativas disponibles.</a:t>
            </a:r>
            <a:endParaRPr sz="1408">
              <a:latin typeface="Calibri"/>
              <a:ea typeface="Calibri"/>
              <a:cs typeface="Calibri"/>
              <a:sym typeface="Calibri"/>
            </a:endParaRPr>
          </a:p>
          <a:p>
            <a:pPr marL="0" lvl="0" indent="0" algn="l" rtl="0">
              <a:spcBef>
                <a:spcPts val="0"/>
              </a:spcBef>
              <a:spcAft>
                <a:spcPts val="1200"/>
              </a:spcAft>
              <a:buNone/>
            </a:pPr>
            <a:endParaRPr sz="1200">
              <a:solidFill>
                <a:srgbClr val="D1D5DB"/>
              </a:solidFill>
              <a:highlight>
                <a:srgbClr val="444654"/>
              </a:highlight>
              <a:latin typeface="Roboto"/>
              <a:ea typeface="Roboto"/>
              <a:cs typeface="Roboto"/>
              <a:sym typeface="Roboto"/>
            </a:endParaRPr>
          </a:p>
        </p:txBody>
      </p:sp>
      <p:pic>
        <p:nvPicPr>
          <p:cNvPr id="173" name="Google Shape;173;p18"/>
          <p:cNvPicPr preferRelativeResize="0"/>
          <p:nvPr/>
        </p:nvPicPr>
        <p:blipFill>
          <a:blip r:embed="rId3">
            <a:alphaModFix/>
          </a:blip>
          <a:stretch>
            <a:fillRect/>
          </a:stretch>
        </p:blipFill>
        <p:spPr>
          <a:xfrm>
            <a:off x="4764275" y="1735771"/>
            <a:ext cx="4017626" cy="2102975"/>
          </a:xfrm>
          <a:prstGeom prst="rect">
            <a:avLst/>
          </a:prstGeom>
          <a:noFill/>
          <a:ln>
            <a:noFill/>
          </a:ln>
        </p:spPr>
      </p:pic>
      <p:pic>
        <p:nvPicPr>
          <p:cNvPr id="174" name="Google Shape;174;p18"/>
          <p:cNvPicPr preferRelativeResize="0"/>
          <p:nvPr/>
        </p:nvPicPr>
        <p:blipFill>
          <a:blip r:embed="rId4">
            <a:alphaModFix/>
          </a:blip>
          <a:stretch>
            <a:fillRect/>
          </a:stretch>
        </p:blipFill>
        <p:spPr>
          <a:xfrm>
            <a:off x="7936100" y="0"/>
            <a:ext cx="1207900" cy="1207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9"/>
          <p:cNvSpPr txBox="1">
            <a:spLocks noGrp="1"/>
          </p:cNvSpPr>
          <p:nvPr>
            <p:ph type="title"/>
          </p:nvPr>
        </p:nvSpPr>
        <p:spPr>
          <a:xfrm>
            <a:off x="1238250" y="215975"/>
            <a:ext cx="7038900" cy="914100"/>
          </a:xfrm>
          <a:prstGeom prst="rect">
            <a:avLst/>
          </a:prstGeom>
        </p:spPr>
        <p:txBody>
          <a:bodyPr spcFirstLastPara="1" wrap="square" lIns="91425" tIns="91425" rIns="91425" bIns="91425" anchor="t" anchorCtr="0">
            <a:normAutofit/>
          </a:bodyPr>
          <a:lstStyle/>
          <a:p>
            <a:pPr marL="0" lvl="0" indent="0" algn="l" rtl="0">
              <a:spcBef>
                <a:spcPts val="1200"/>
              </a:spcBef>
              <a:spcAft>
                <a:spcPts val="1200"/>
              </a:spcAft>
              <a:buNone/>
            </a:pPr>
            <a:r>
              <a:rPr lang="es-419" sz="2300">
                <a:solidFill>
                  <a:srgbClr val="FFFF00"/>
                </a:solidFill>
                <a:latin typeface="Arial"/>
                <a:ea typeface="Arial"/>
                <a:cs typeface="Arial"/>
                <a:sym typeface="Arial"/>
              </a:rPr>
              <a:t>User Assumptions:</a:t>
            </a:r>
            <a:endParaRPr sz="3500">
              <a:solidFill>
                <a:srgbClr val="FFFF00"/>
              </a:solidFill>
            </a:endParaRPr>
          </a:p>
        </p:txBody>
      </p:sp>
      <p:sp>
        <p:nvSpPr>
          <p:cNvPr id="180" name="Google Shape;180;p19"/>
          <p:cNvSpPr txBox="1">
            <a:spLocks noGrp="1"/>
          </p:cNvSpPr>
          <p:nvPr>
            <p:ph type="body" idx="1"/>
          </p:nvPr>
        </p:nvSpPr>
        <p:spPr>
          <a:xfrm>
            <a:off x="1071900" y="817750"/>
            <a:ext cx="7371600" cy="4017600"/>
          </a:xfrm>
          <a:prstGeom prst="rect">
            <a:avLst/>
          </a:prstGeom>
        </p:spPr>
        <p:txBody>
          <a:bodyPr spcFirstLastPara="1" wrap="square" lIns="91425" tIns="91425" rIns="91425" bIns="91425" anchor="t" anchorCtr="0">
            <a:normAutofit fontScale="92500" lnSpcReduction="10000"/>
          </a:bodyPr>
          <a:lstStyle/>
          <a:p>
            <a:pPr marL="457200" lvl="0" indent="-299085" algn="l" rtl="0">
              <a:lnSpc>
                <a:spcPct val="100000"/>
              </a:lnSpc>
              <a:spcBef>
                <a:spcPts val="0"/>
              </a:spcBef>
              <a:spcAft>
                <a:spcPts val="0"/>
              </a:spcAft>
              <a:buSzPct val="100000"/>
              <a:buFont typeface="Arial"/>
              <a:buAutoNum type="arabicPeriod"/>
            </a:pPr>
            <a:r>
              <a:rPr lang="es-419" sz="1200">
                <a:latin typeface="Arial"/>
                <a:ea typeface="Arial"/>
                <a:cs typeface="Arial"/>
                <a:sym typeface="Arial"/>
              </a:rPr>
              <a:t>¿Quiénes son los usuarios?</a:t>
            </a:r>
            <a:endParaRPr sz="1200">
              <a:latin typeface="Arial"/>
              <a:ea typeface="Arial"/>
              <a:cs typeface="Arial"/>
              <a:sym typeface="Arial"/>
            </a:endParaRPr>
          </a:p>
          <a:p>
            <a:pPr marL="457200" lvl="0" indent="0" algn="l" rtl="0">
              <a:lnSpc>
                <a:spcPct val="100000"/>
              </a:lnSpc>
              <a:spcBef>
                <a:spcPts val="0"/>
              </a:spcBef>
              <a:spcAft>
                <a:spcPts val="0"/>
              </a:spcAft>
              <a:buNone/>
            </a:pPr>
            <a:r>
              <a:rPr lang="es-419" sz="1200">
                <a:latin typeface="Arial"/>
                <a:ea typeface="Arial"/>
                <a:cs typeface="Arial"/>
                <a:sym typeface="Arial"/>
              </a:rPr>
              <a:t> La aplicación está diseñada para estudiantes de la UPC que necesiten asesoramiento en un curso en el que estén teniendo dificultades, así como para los asesores que brindarán ayuda a los estudiantes.</a:t>
            </a:r>
            <a:endParaRPr sz="1200">
              <a:latin typeface="Arial"/>
              <a:ea typeface="Arial"/>
              <a:cs typeface="Arial"/>
              <a:sym typeface="Arial"/>
            </a:endParaRPr>
          </a:p>
          <a:p>
            <a:pPr marL="457200" lvl="0" indent="0" algn="l" rtl="0">
              <a:lnSpc>
                <a:spcPct val="100000"/>
              </a:lnSpc>
              <a:spcBef>
                <a:spcPts val="0"/>
              </a:spcBef>
              <a:spcAft>
                <a:spcPts val="0"/>
              </a:spcAft>
              <a:buNone/>
            </a:pPr>
            <a:endParaRPr sz="1200">
              <a:latin typeface="Arial"/>
              <a:ea typeface="Arial"/>
              <a:cs typeface="Arial"/>
              <a:sym typeface="Arial"/>
            </a:endParaRPr>
          </a:p>
          <a:p>
            <a:pPr marL="457200" lvl="0" indent="-299085" algn="l" rtl="0">
              <a:lnSpc>
                <a:spcPct val="100000"/>
              </a:lnSpc>
              <a:spcBef>
                <a:spcPts val="0"/>
              </a:spcBef>
              <a:spcAft>
                <a:spcPts val="0"/>
              </a:spcAft>
              <a:buSzPct val="100000"/>
              <a:buFont typeface="Arial"/>
              <a:buAutoNum type="arabicPeriod"/>
            </a:pPr>
            <a:r>
              <a:rPr lang="es-419" sz="1200">
                <a:latin typeface="Arial"/>
                <a:ea typeface="Arial"/>
                <a:cs typeface="Arial"/>
                <a:sym typeface="Arial"/>
              </a:rPr>
              <a:t>¿Dónde encaja nuestra app? ¿En su trabajo o vida? </a:t>
            </a:r>
            <a:endParaRPr sz="1200">
              <a:latin typeface="Arial"/>
              <a:ea typeface="Arial"/>
              <a:cs typeface="Arial"/>
              <a:sym typeface="Arial"/>
            </a:endParaRPr>
          </a:p>
          <a:p>
            <a:pPr marL="457200" lvl="0" indent="0" algn="l" rtl="0">
              <a:lnSpc>
                <a:spcPct val="100000"/>
              </a:lnSpc>
              <a:spcBef>
                <a:spcPts val="0"/>
              </a:spcBef>
              <a:spcAft>
                <a:spcPts val="0"/>
              </a:spcAft>
              <a:buNone/>
            </a:pPr>
            <a:r>
              <a:rPr lang="es-419" sz="1200">
                <a:latin typeface="Arial"/>
                <a:ea typeface="Arial"/>
                <a:cs typeface="Arial"/>
                <a:sym typeface="Arial"/>
              </a:rPr>
              <a:t>Nuestra aplicación encaja en la vida estudiantil, ya que los estudiantes están en un proceso de formación para convertirse en profesionales y necesitan todas las herramientas para lograr sus objetivos.</a:t>
            </a:r>
            <a:endParaRPr sz="1200">
              <a:latin typeface="Arial"/>
              <a:ea typeface="Arial"/>
              <a:cs typeface="Arial"/>
              <a:sym typeface="Arial"/>
            </a:endParaRPr>
          </a:p>
          <a:p>
            <a:pPr marL="457200" lvl="0" indent="0" algn="l" rtl="0">
              <a:lnSpc>
                <a:spcPct val="100000"/>
              </a:lnSpc>
              <a:spcBef>
                <a:spcPts val="0"/>
              </a:spcBef>
              <a:spcAft>
                <a:spcPts val="0"/>
              </a:spcAft>
              <a:buNone/>
            </a:pPr>
            <a:endParaRPr sz="1200">
              <a:latin typeface="Arial"/>
              <a:ea typeface="Arial"/>
              <a:cs typeface="Arial"/>
              <a:sym typeface="Arial"/>
            </a:endParaRPr>
          </a:p>
          <a:p>
            <a:pPr marL="457200" lvl="0" indent="-299085" algn="l" rtl="0">
              <a:lnSpc>
                <a:spcPct val="100000"/>
              </a:lnSpc>
              <a:spcBef>
                <a:spcPts val="0"/>
              </a:spcBef>
              <a:spcAft>
                <a:spcPts val="0"/>
              </a:spcAft>
              <a:buSzPct val="100000"/>
              <a:buFont typeface="Arial"/>
              <a:buAutoNum type="arabicPeriod"/>
            </a:pPr>
            <a:r>
              <a:rPr lang="es-419" sz="1200">
                <a:latin typeface="Arial"/>
                <a:ea typeface="Arial"/>
                <a:cs typeface="Arial"/>
                <a:sym typeface="Arial"/>
              </a:rPr>
              <a:t>¿Qué problema resuelve nuestra app?</a:t>
            </a:r>
            <a:endParaRPr sz="1200">
              <a:latin typeface="Arial"/>
              <a:ea typeface="Arial"/>
              <a:cs typeface="Arial"/>
              <a:sym typeface="Arial"/>
            </a:endParaRPr>
          </a:p>
          <a:p>
            <a:pPr marL="457200" lvl="0" indent="0" algn="l" rtl="0">
              <a:lnSpc>
                <a:spcPct val="100000"/>
              </a:lnSpc>
              <a:spcBef>
                <a:spcPts val="0"/>
              </a:spcBef>
              <a:spcAft>
                <a:spcPts val="0"/>
              </a:spcAft>
              <a:buNone/>
            </a:pPr>
            <a:r>
              <a:rPr lang="es-419" sz="1200">
                <a:latin typeface="Arial"/>
                <a:ea typeface="Arial"/>
                <a:cs typeface="Arial"/>
                <a:sym typeface="Arial"/>
              </a:rPr>
              <a:t> Nuestra aplicación resuelve el problema de aprendizaje para los estudiantes que necesitan revisar un curso y también el problema de contactar a un asesor de manera más eficiente.</a:t>
            </a:r>
            <a:endParaRPr sz="1200">
              <a:latin typeface="Arial"/>
              <a:ea typeface="Arial"/>
              <a:cs typeface="Arial"/>
              <a:sym typeface="Arial"/>
            </a:endParaRPr>
          </a:p>
          <a:p>
            <a:pPr marL="457200" lvl="0" indent="0" algn="l" rtl="0">
              <a:lnSpc>
                <a:spcPct val="100000"/>
              </a:lnSpc>
              <a:spcBef>
                <a:spcPts val="0"/>
              </a:spcBef>
              <a:spcAft>
                <a:spcPts val="0"/>
              </a:spcAft>
              <a:buNone/>
            </a:pPr>
            <a:endParaRPr sz="1200">
              <a:latin typeface="Arial"/>
              <a:ea typeface="Arial"/>
              <a:cs typeface="Arial"/>
              <a:sym typeface="Arial"/>
            </a:endParaRPr>
          </a:p>
          <a:p>
            <a:pPr marL="457200" lvl="0" indent="-299085" algn="l" rtl="0">
              <a:lnSpc>
                <a:spcPct val="100000"/>
              </a:lnSpc>
              <a:spcBef>
                <a:spcPts val="0"/>
              </a:spcBef>
              <a:spcAft>
                <a:spcPts val="0"/>
              </a:spcAft>
              <a:buSzPct val="100000"/>
              <a:buFont typeface="Arial"/>
              <a:buAutoNum type="arabicPeriod"/>
            </a:pPr>
            <a:r>
              <a:rPr lang="es-419" sz="1200">
                <a:latin typeface="Arial"/>
                <a:ea typeface="Arial"/>
                <a:cs typeface="Arial"/>
                <a:sym typeface="Arial"/>
              </a:rPr>
              <a:t>¿Cuándo y cómo se usa nuestra app? </a:t>
            </a:r>
            <a:endParaRPr sz="1200">
              <a:latin typeface="Arial"/>
              <a:ea typeface="Arial"/>
              <a:cs typeface="Arial"/>
              <a:sym typeface="Arial"/>
            </a:endParaRPr>
          </a:p>
          <a:p>
            <a:pPr marL="457200" lvl="0" indent="0" algn="l" rtl="0">
              <a:lnSpc>
                <a:spcPct val="100000"/>
              </a:lnSpc>
              <a:spcBef>
                <a:spcPts val="0"/>
              </a:spcBef>
              <a:spcAft>
                <a:spcPts val="0"/>
              </a:spcAft>
              <a:buNone/>
            </a:pPr>
            <a:r>
              <a:rPr lang="es-419" sz="1200">
                <a:latin typeface="Arial"/>
                <a:ea typeface="Arial"/>
                <a:cs typeface="Arial"/>
                <a:sym typeface="Arial"/>
              </a:rPr>
              <a:t>La aplicación se utilizará cuando los estudiantes necesiten repasar un curso para sus exámenes, no hayan entendido bien un tema o estén preparándose para un curso superior. Además, los estudiantes de la UPC pueden usarla para ver las clases grabadas cuando falten a clase por motivos de salud o trabajo.</a:t>
            </a:r>
            <a:endParaRPr sz="1200">
              <a:latin typeface="Arial"/>
              <a:ea typeface="Arial"/>
              <a:cs typeface="Arial"/>
              <a:sym typeface="Arial"/>
            </a:endParaRPr>
          </a:p>
          <a:p>
            <a:pPr marL="457200" lvl="0" indent="0" algn="l" rtl="0">
              <a:lnSpc>
                <a:spcPct val="100000"/>
              </a:lnSpc>
              <a:spcBef>
                <a:spcPts val="0"/>
              </a:spcBef>
              <a:spcAft>
                <a:spcPts val="0"/>
              </a:spcAft>
              <a:buNone/>
            </a:pPr>
            <a:endParaRPr sz="1200">
              <a:latin typeface="Arial"/>
              <a:ea typeface="Arial"/>
              <a:cs typeface="Arial"/>
              <a:sym typeface="Arial"/>
            </a:endParaRPr>
          </a:p>
          <a:p>
            <a:pPr marL="457200" lvl="0" indent="-299085" algn="l" rtl="0">
              <a:lnSpc>
                <a:spcPct val="100000"/>
              </a:lnSpc>
              <a:spcBef>
                <a:spcPts val="0"/>
              </a:spcBef>
              <a:spcAft>
                <a:spcPts val="0"/>
              </a:spcAft>
              <a:buSzPct val="100000"/>
              <a:buFont typeface="Arial"/>
              <a:buAutoNum type="arabicPeriod"/>
            </a:pPr>
            <a:r>
              <a:rPr lang="es-419" sz="1200">
                <a:latin typeface="Arial"/>
                <a:ea typeface="Arial"/>
                <a:cs typeface="Arial"/>
                <a:sym typeface="Arial"/>
              </a:rPr>
              <a:t>¿Qué características son importantes? </a:t>
            </a:r>
            <a:endParaRPr sz="1200">
              <a:latin typeface="Arial"/>
              <a:ea typeface="Arial"/>
              <a:cs typeface="Arial"/>
              <a:sym typeface="Arial"/>
            </a:endParaRPr>
          </a:p>
          <a:p>
            <a:pPr marL="457200" lvl="0" indent="0" algn="l" rtl="0">
              <a:lnSpc>
                <a:spcPct val="100000"/>
              </a:lnSpc>
              <a:spcBef>
                <a:spcPts val="0"/>
              </a:spcBef>
              <a:spcAft>
                <a:spcPts val="0"/>
              </a:spcAft>
              <a:buNone/>
            </a:pPr>
            <a:r>
              <a:rPr lang="es-419" sz="1200">
                <a:latin typeface="Arial"/>
                <a:ea typeface="Arial"/>
                <a:cs typeface="Arial"/>
                <a:sym typeface="Arial"/>
              </a:rPr>
              <a:t>Es importante que la aplicación sea eficiente para buscar un asesor que pueda resolver los problemas de los estudiantes en materia de estudio y presentar las grabaciones de las clases de manera ordenada por carrera, ciclo y curso.</a:t>
            </a:r>
            <a:endParaRPr sz="1200">
              <a:latin typeface="Arial"/>
              <a:ea typeface="Arial"/>
              <a:cs typeface="Arial"/>
              <a:sym typeface="Arial"/>
            </a:endParaRPr>
          </a:p>
          <a:p>
            <a:pPr marL="457200" lvl="0" indent="0" algn="l" rtl="0">
              <a:lnSpc>
                <a:spcPct val="100000"/>
              </a:lnSpc>
              <a:spcBef>
                <a:spcPts val="0"/>
              </a:spcBef>
              <a:spcAft>
                <a:spcPts val="0"/>
              </a:spcAft>
              <a:buNone/>
            </a:pPr>
            <a:endParaRPr sz="1200">
              <a:latin typeface="Arial"/>
              <a:ea typeface="Arial"/>
              <a:cs typeface="Arial"/>
              <a:sym typeface="Arial"/>
            </a:endParaRPr>
          </a:p>
          <a:p>
            <a:pPr marL="457200" lvl="0" indent="-299085" algn="l" rtl="0">
              <a:lnSpc>
                <a:spcPct val="100000"/>
              </a:lnSpc>
              <a:spcBef>
                <a:spcPts val="0"/>
              </a:spcBef>
              <a:spcAft>
                <a:spcPts val="0"/>
              </a:spcAft>
              <a:buSzPct val="100000"/>
              <a:buFont typeface="Arial"/>
              <a:buAutoNum type="arabicPeriod"/>
            </a:pPr>
            <a:r>
              <a:rPr lang="es-419" sz="1200">
                <a:latin typeface="Arial"/>
                <a:ea typeface="Arial"/>
                <a:cs typeface="Arial"/>
                <a:sym typeface="Arial"/>
              </a:rPr>
              <a:t>¿Cómo debe verse nuestra app y cómo debe comportarse?</a:t>
            </a:r>
            <a:endParaRPr sz="1200">
              <a:latin typeface="Arial"/>
              <a:ea typeface="Arial"/>
              <a:cs typeface="Arial"/>
              <a:sym typeface="Arial"/>
            </a:endParaRPr>
          </a:p>
          <a:p>
            <a:pPr marL="457200" lvl="0" indent="0" algn="l" rtl="0">
              <a:lnSpc>
                <a:spcPct val="100000"/>
              </a:lnSpc>
              <a:spcBef>
                <a:spcPts val="0"/>
              </a:spcBef>
              <a:spcAft>
                <a:spcPts val="0"/>
              </a:spcAft>
              <a:buNone/>
            </a:pPr>
            <a:r>
              <a:rPr lang="es-419" sz="1200">
                <a:latin typeface="Arial"/>
                <a:ea typeface="Arial"/>
                <a:cs typeface="Arial"/>
                <a:sym typeface="Arial"/>
              </a:rPr>
              <a:t> La aplicación debe ser fácil de usar y tener todas las características que un usuario espera encontrar en una aplicación de aprendizaje.</a:t>
            </a:r>
            <a:endParaRPr/>
          </a:p>
        </p:txBody>
      </p:sp>
      <p:pic>
        <p:nvPicPr>
          <p:cNvPr id="181" name="Google Shape;181;p19"/>
          <p:cNvPicPr preferRelativeResize="0"/>
          <p:nvPr/>
        </p:nvPicPr>
        <p:blipFill>
          <a:blip r:embed="rId3">
            <a:alphaModFix/>
          </a:blip>
          <a:stretch>
            <a:fillRect/>
          </a:stretch>
        </p:blipFill>
        <p:spPr>
          <a:xfrm>
            <a:off x="7936100" y="0"/>
            <a:ext cx="1207900" cy="1207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0"/>
          <p:cNvSpPr txBox="1">
            <a:spLocks noGrp="1"/>
          </p:cNvSpPr>
          <p:nvPr>
            <p:ph type="title"/>
          </p:nvPr>
        </p:nvSpPr>
        <p:spPr>
          <a:xfrm>
            <a:off x="1238250" y="215975"/>
            <a:ext cx="7038900" cy="914100"/>
          </a:xfrm>
          <a:prstGeom prst="rect">
            <a:avLst/>
          </a:prstGeom>
        </p:spPr>
        <p:txBody>
          <a:bodyPr spcFirstLastPara="1" wrap="square" lIns="91425" tIns="91425" rIns="91425" bIns="91425" anchor="t" anchorCtr="0">
            <a:normAutofit/>
          </a:bodyPr>
          <a:lstStyle/>
          <a:p>
            <a:pPr marL="0" lvl="0" indent="0" algn="l" rtl="0">
              <a:spcBef>
                <a:spcPts val="1200"/>
              </a:spcBef>
              <a:spcAft>
                <a:spcPts val="1200"/>
              </a:spcAft>
              <a:buNone/>
            </a:pPr>
            <a:r>
              <a:rPr lang="es-419" sz="2300" b="1">
                <a:solidFill>
                  <a:srgbClr val="FFFF00"/>
                </a:solidFill>
                <a:latin typeface="Arial"/>
                <a:ea typeface="Arial"/>
                <a:cs typeface="Arial"/>
                <a:sym typeface="Arial"/>
              </a:rPr>
              <a:t>Business Assumptions:</a:t>
            </a:r>
            <a:endParaRPr sz="4600">
              <a:solidFill>
                <a:srgbClr val="FFFF00"/>
              </a:solidFill>
            </a:endParaRPr>
          </a:p>
        </p:txBody>
      </p:sp>
      <p:sp>
        <p:nvSpPr>
          <p:cNvPr id="187" name="Google Shape;187;p20"/>
          <p:cNvSpPr txBox="1"/>
          <p:nvPr/>
        </p:nvSpPr>
        <p:spPr>
          <a:xfrm>
            <a:off x="1068900" y="869350"/>
            <a:ext cx="7377600" cy="1550700"/>
          </a:xfrm>
          <a:prstGeom prst="rect">
            <a:avLst/>
          </a:prstGeom>
          <a:noFill/>
          <a:ln>
            <a:noFill/>
          </a:ln>
        </p:spPr>
        <p:txBody>
          <a:bodyPr spcFirstLastPara="1" wrap="square" lIns="91425" tIns="91425" rIns="91425" bIns="91425" anchor="t" anchorCtr="0">
            <a:spAutoFit/>
          </a:bodyPr>
          <a:lstStyle/>
          <a:p>
            <a:pPr marL="457200" lvl="0" indent="-311150" algn="l" rtl="0">
              <a:lnSpc>
                <a:spcPct val="115000"/>
              </a:lnSpc>
              <a:spcBef>
                <a:spcPts val="0"/>
              </a:spcBef>
              <a:spcAft>
                <a:spcPts val="0"/>
              </a:spcAft>
              <a:buClr>
                <a:schemeClr val="lt1"/>
              </a:buClr>
              <a:buSzPts val="1300"/>
              <a:buFont typeface="Arial"/>
              <a:buAutoNum type="arabicPeriod"/>
            </a:pPr>
            <a:r>
              <a:rPr lang="es-419" sz="1300">
                <a:solidFill>
                  <a:schemeClr val="lt1"/>
                </a:solidFill>
                <a:latin typeface="Calibri"/>
                <a:ea typeface="Calibri"/>
                <a:cs typeface="Calibri"/>
                <a:sym typeface="Calibri"/>
              </a:rPr>
              <a:t>Hay una demanda de servicios de asesoramiento educativo entre los estudiantes de la universidad.</a:t>
            </a:r>
            <a:endParaRPr sz="1300">
              <a:solidFill>
                <a:schemeClr val="lt1"/>
              </a:solidFill>
              <a:latin typeface="Calibri"/>
              <a:ea typeface="Calibri"/>
              <a:cs typeface="Calibri"/>
              <a:sym typeface="Calibri"/>
            </a:endParaRPr>
          </a:p>
          <a:p>
            <a:pPr marL="457200" lvl="0" indent="-311150" algn="l" rtl="0">
              <a:lnSpc>
                <a:spcPct val="115000"/>
              </a:lnSpc>
              <a:spcBef>
                <a:spcPts val="0"/>
              </a:spcBef>
              <a:spcAft>
                <a:spcPts val="0"/>
              </a:spcAft>
              <a:buClr>
                <a:schemeClr val="lt1"/>
              </a:buClr>
              <a:buSzPts val="1300"/>
              <a:buFont typeface="Arial"/>
              <a:buAutoNum type="arabicPeriod"/>
            </a:pPr>
            <a:r>
              <a:rPr lang="es-419" sz="1300">
                <a:solidFill>
                  <a:schemeClr val="lt1"/>
                </a:solidFill>
                <a:latin typeface="Calibri"/>
                <a:ea typeface="Calibri"/>
                <a:cs typeface="Calibri"/>
                <a:sym typeface="Calibri"/>
              </a:rPr>
              <a:t>Los estudiantes están dispuestos a buscar y solicitar servicios de asesoramiento educativo a través de una plataforma digital.</a:t>
            </a:r>
            <a:endParaRPr sz="1300">
              <a:solidFill>
                <a:schemeClr val="lt1"/>
              </a:solidFill>
              <a:latin typeface="Calibri"/>
              <a:ea typeface="Calibri"/>
              <a:cs typeface="Calibri"/>
              <a:sym typeface="Calibri"/>
            </a:endParaRPr>
          </a:p>
          <a:p>
            <a:pPr marL="457200" lvl="0" indent="-311150" algn="l" rtl="0">
              <a:lnSpc>
                <a:spcPct val="115000"/>
              </a:lnSpc>
              <a:spcBef>
                <a:spcPts val="0"/>
              </a:spcBef>
              <a:spcAft>
                <a:spcPts val="0"/>
              </a:spcAft>
              <a:buClr>
                <a:schemeClr val="lt1"/>
              </a:buClr>
              <a:buSzPts val="1300"/>
              <a:buFont typeface="Arial"/>
              <a:buAutoNum type="arabicPeriod"/>
            </a:pPr>
            <a:r>
              <a:rPr lang="es-419" sz="1300">
                <a:solidFill>
                  <a:schemeClr val="lt1"/>
                </a:solidFill>
                <a:latin typeface="Calibri"/>
                <a:ea typeface="Calibri"/>
                <a:cs typeface="Calibri"/>
                <a:sym typeface="Calibri"/>
              </a:rPr>
              <a:t>La pandemia ha acelerado la necesidad de servicios de educación a distancia y ha aumentado la disposición de los estudiantes a utilizar plataformas digitales para la educación</a:t>
            </a:r>
            <a:endParaRPr sz="1300">
              <a:solidFill>
                <a:schemeClr val="lt1"/>
              </a:solidFill>
              <a:latin typeface="Calibri"/>
              <a:ea typeface="Calibri"/>
              <a:cs typeface="Calibri"/>
              <a:sym typeface="Calibri"/>
            </a:endParaRPr>
          </a:p>
          <a:p>
            <a:pPr marL="457200" lvl="0" indent="0" algn="l" rtl="0">
              <a:lnSpc>
                <a:spcPct val="115000"/>
              </a:lnSpc>
              <a:spcBef>
                <a:spcPts val="0"/>
              </a:spcBef>
              <a:spcAft>
                <a:spcPts val="0"/>
              </a:spcAft>
              <a:buNone/>
            </a:pPr>
            <a:endParaRPr>
              <a:solidFill>
                <a:schemeClr val="lt1"/>
              </a:solidFill>
              <a:latin typeface="Calibri"/>
              <a:ea typeface="Calibri"/>
              <a:cs typeface="Calibri"/>
              <a:sym typeface="Calibri"/>
            </a:endParaRPr>
          </a:p>
        </p:txBody>
      </p:sp>
      <p:sp>
        <p:nvSpPr>
          <p:cNvPr id="188" name="Google Shape;188;p20"/>
          <p:cNvSpPr txBox="1"/>
          <p:nvPr/>
        </p:nvSpPr>
        <p:spPr>
          <a:xfrm>
            <a:off x="1238250" y="2190850"/>
            <a:ext cx="5749500" cy="538800"/>
          </a:xfrm>
          <a:prstGeom prst="rect">
            <a:avLst/>
          </a:prstGeom>
          <a:noFill/>
          <a:ln>
            <a:noFill/>
          </a:ln>
        </p:spPr>
        <p:txBody>
          <a:bodyPr spcFirstLastPara="1" wrap="square" lIns="91425" tIns="91425" rIns="91425" bIns="91425" anchor="t" anchorCtr="0">
            <a:spAutoFit/>
          </a:bodyPr>
          <a:lstStyle/>
          <a:p>
            <a:pPr marL="0" lvl="0" indent="0" algn="l" rtl="0">
              <a:spcBef>
                <a:spcPts val="1200"/>
              </a:spcBef>
              <a:spcAft>
                <a:spcPts val="1200"/>
              </a:spcAft>
              <a:buNone/>
            </a:pPr>
            <a:r>
              <a:rPr lang="es-419" sz="2300" b="1">
                <a:solidFill>
                  <a:srgbClr val="FFFF00"/>
                </a:solidFill>
              </a:rPr>
              <a:t>Business Outcomes:</a:t>
            </a:r>
            <a:endParaRPr/>
          </a:p>
        </p:txBody>
      </p:sp>
      <p:sp>
        <p:nvSpPr>
          <p:cNvPr id="189" name="Google Shape;189;p20"/>
          <p:cNvSpPr txBox="1"/>
          <p:nvPr/>
        </p:nvSpPr>
        <p:spPr>
          <a:xfrm>
            <a:off x="1170600" y="2729650"/>
            <a:ext cx="7174200" cy="1765500"/>
          </a:xfrm>
          <a:prstGeom prst="rect">
            <a:avLst/>
          </a:prstGeom>
          <a:noFill/>
          <a:ln>
            <a:noFill/>
          </a:ln>
        </p:spPr>
        <p:txBody>
          <a:bodyPr spcFirstLastPara="1" wrap="square" lIns="91425" tIns="91425" rIns="91425" bIns="91425" anchor="t" anchorCtr="0">
            <a:spAutoFit/>
          </a:bodyPr>
          <a:lstStyle/>
          <a:p>
            <a:pPr marL="457200" lvl="0" indent="-311150" algn="l" rtl="0">
              <a:lnSpc>
                <a:spcPct val="115000"/>
              </a:lnSpc>
              <a:spcBef>
                <a:spcPts val="0"/>
              </a:spcBef>
              <a:spcAft>
                <a:spcPts val="0"/>
              </a:spcAft>
              <a:buClr>
                <a:schemeClr val="lt1"/>
              </a:buClr>
              <a:buSzPts val="1300"/>
              <a:buFont typeface="Calibri"/>
              <a:buAutoNum type="arabicPeriod"/>
            </a:pPr>
            <a:r>
              <a:rPr lang="es-419" sz="1300">
                <a:solidFill>
                  <a:schemeClr val="lt1"/>
                </a:solidFill>
                <a:latin typeface="Calibri"/>
                <a:ea typeface="Calibri"/>
                <a:cs typeface="Calibri"/>
                <a:sym typeface="Calibri"/>
              </a:rPr>
              <a:t>Mayor acceso a servicios de asesoramiento educativo para los estudiantes de la universidad.</a:t>
            </a:r>
            <a:endParaRPr sz="1300">
              <a:solidFill>
                <a:schemeClr val="lt1"/>
              </a:solidFill>
              <a:latin typeface="Calibri"/>
              <a:ea typeface="Calibri"/>
              <a:cs typeface="Calibri"/>
              <a:sym typeface="Calibri"/>
            </a:endParaRPr>
          </a:p>
          <a:p>
            <a:pPr marL="457200" lvl="0" indent="-311150" algn="l" rtl="0">
              <a:lnSpc>
                <a:spcPct val="115000"/>
              </a:lnSpc>
              <a:spcBef>
                <a:spcPts val="0"/>
              </a:spcBef>
              <a:spcAft>
                <a:spcPts val="0"/>
              </a:spcAft>
              <a:buClr>
                <a:schemeClr val="lt1"/>
              </a:buClr>
              <a:buSzPts val="1300"/>
              <a:buFont typeface="Calibri"/>
              <a:buAutoNum type="arabicPeriod"/>
            </a:pPr>
            <a:r>
              <a:rPr lang="es-419" sz="1300">
                <a:solidFill>
                  <a:schemeClr val="lt1"/>
                </a:solidFill>
                <a:latin typeface="Calibri"/>
                <a:ea typeface="Calibri"/>
                <a:cs typeface="Calibri"/>
                <a:sym typeface="Calibri"/>
              </a:rPr>
              <a:t>Reducción de la inquietud y la incertidumbre de los estudiantes durante el proceso de búsqueda de asesoramiento educativo, gracias a la disponibilidad de herramientas de educación a distancia como salas de videoconferencias con opción de grabación, pizarras digitales y compartición de archivos.</a:t>
            </a:r>
            <a:endParaRPr sz="1300">
              <a:solidFill>
                <a:schemeClr val="lt1"/>
              </a:solidFill>
              <a:latin typeface="Calibri"/>
              <a:ea typeface="Calibri"/>
              <a:cs typeface="Calibri"/>
              <a:sym typeface="Calibri"/>
            </a:endParaRPr>
          </a:p>
          <a:p>
            <a:pPr marL="457200" lvl="0" indent="-311150" algn="l" rtl="0">
              <a:lnSpc>
                <a:spcPct val="115000"/>
              </a:lnSpc>
              <a:spcBef>
                <a:spcPts val="0"/>
              </a:spcBef>
              <a:spcAft>
                <a:spcPts val="0"/>
              </a:spcAft>
              <a:buClr>
                <a:schemeClr val="lt1"/>
              </a:buClr>
              <a:buSzPts val="1300"/>
              <a:buFont typeface="Calibri"/>
              <a:buAutoNum type="arabicPeriod"/>
            </a:pPr>
            <a:r>
              <a:rPr lang="es-419" sz="1300">
                <a:solidFill>
                  <a:schemeClr val="lt1"/>
                </a:solidFill>
                <a:latin typeface="Calibri"/>
                <a:ea typeface="Calibri"/>
                <a:cs typeface="Calibri"/>
                <a:sym typeface="Calibri"/>
              </a:rPr>
              <a:t>Mejora en la calidad de la educación a través de la interacción con otros estudiantes de nivel superior o con conocimientos avanzados en áreas específicas.</a:t>
            </a:r>
            <a:endParaRPr sz="1100">
              <a:latin typeface="Calibri"/>
              <a:ea typeface="Calibri"/>
              <a:cs typeface="Calibri"/>
              <a:sym typeface="Calibri"/>
            </a:endParaRPr>
          </a:p>
        </p:txBody>
      </p:sp>
      <p:pic>
        <p:nvPicPr>
          <p:cNvPr id="190" name="Google Shape;190;p20"/>
          <p:cNvPicPr preferRelativeResize="0"/>
          <p:nvPr/>
        </p:nvPicPr>
        <p:blipFill>
          <a:blip r:embed="rId3">
            <a:alphaModFix/>
          </a:blip>
          <a:stretch>
            <a:fillRect/>
          </a:stretch>
        </p:blipFill>
        <p:spPr>
          <a:xfrm>
            <a:off x="7936100" y="0"/>
            <a:ext cx="1207900" cy="1207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1"/>
          <p:cNvSpPr txBox="1">
            <a:spLocks noGrp="1"/>
          </p:cNvSpPr>
          <p:nvPr>
            <p:ph type="title"/>
          </p:nvPr>
        </p:nvSpPr>
        <p:spPr>
          <a:xfrm>
            <a:off x="1238250" y="215975"/>
            <a:ext cx="7038900" cy="914100"/>
          </a:xfrm>
          <a:prstGeom prst="rect">
            <a:avLst/>
          </a:prstGeom>
        </p:spPr>
        <p:txBody>
          <a:bodyPr spcFirstLastPara="1" wrap="square" lIns="91425" tIns="91425" rIns="91425" bIns="91425" anchor="t" anchorCtr="0">
            <a:normAutofit/>
          </a:bodyPr>
          <a:lstStyle/>
          <a:p>
            <a:pPr marL="0" lvl="0" indent="0" algn="l" rtl="0">
              <a:spcBef>
                <a:spcPts val="1200"/>
              </a:spcBef>
              <a:spcAft>
                <a:spcPts val="1200"/>
              </a:spcAft>
              <a:buNone/>
            </a:pPr>
            <a:r>
              <a:rPr lang="es-419" sz="2300" b="1">
                <a:solidFill>
                  <a:srgbClr val="FFFF00"/>
                </a:solidFill>
                <a:latin typeface="Arial"/>
                <a:ea typeface="Arial"/>
                <a:cs typeface="Arial"/>
                <a:sym typeface="Arial"/>
              </a:rPr>
              <a:t>Lean UX Hypothesis Statement: </a:t>
            </a:r>
            <a:endParaRPr sz="4600">
              <a:solidFill>
                <a:srgbClr val="FFFF00"/>
              </a:solidFill>
            </a:endParaRPr>
          </a:p>
        </p:txBody>
      </p:sp>
      <p:sp>
        <p:nvSpPr>
          <p:cNvPr id="196" name="Google Shape;196;p21"/>
          <p:cNvSpPr txBox="1"/>
          <p:nvPr/>
        </p:nvSpPr>
        <p:spPr>
          <a:xfrm>
            <a:off x="1055700" y="679725"/>
            <a:ext cx="7643100" cy="4402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endParaRPr sz="1300">
              <a:solidFill>
                <a:schemeClr val="lt1"/>
              </a:solidFill>
              <a:latin typeface="Calibri"/>
              <a:ea typeface="Calibri"/>
              <a:cs typeface="Calibri"/>
              <a:sym typeface="Calibri"/>
            </a:endParaRPr>
          </a:p>
          <a:p>
            <a:pPr marL="457200" lvl="0" indent="0" algn="just" rtl="0">
              <a:spcBef>
                <a:spcPts val="0"/>
              </a:spcBef>
              <a:spcAft>
                <a:spcPts val="0"/>
              </a:spcAft>
              <a:buNone/>
            </a:pPr>
            <a:r>
              <a:rPr lang="es-419" sz="1300" b="1" u="sng">
                <a:solidFill>
                  <a:schemeClr val="lt1"/>
                </a:solidFill>
                <a:latin typeface="Calibri"/>
                <a:ea typeface="Calibri"/>
                <a:cs typeface="Calibri"/>
                <a:sym typeface="Calibri"/>
              </a:rPr>
              <a:t>Hypothesis Statement 1 </a:t>
            </a:r>
            <a:endParaRPr sz="1300" b="1" u="sng">
              <a:solidFill>
                <a:schemeClr val="lt1"/>
              </a:solidFill>
              <a:latin typeface="Calibri"/>
              <a:ea typeface="Calibri"/>
              <a:cs typeface="Calibri"/>
              <a:sym typeface="Calibri"/>
            </a:endParaRPr>
          </a:p>
          <a:p>
            <a:pPr marL="0" lvl="0" indent="0" algn="just" rtl="0">
              <a:spcBef>
                <a:spcPts val="0"/>
              </a:spcBef>
              <a:spcAft>
                <a:spcPts val="0"/>
              </a:spcAft>
              <a:buNone/>
            </a:pPr>
            <a:r>
              <a:rPr lang="es-419" sz="1300">
                <a:solidFill>
                  <a:schemeClr val="lt1"/>
                </a:solidFill>
                <a:latin typeface="Calibri"/>
                <a:ea typeface="Calibri"/>
                <a:cs typeface="Calibri"/>
                <a:sym typeface="Calibri"/>
              </a:rPr>
              <a:t>Creemos que si establecemos en nuestra estrategia de negocios un acuerdo en el que se establezca un precio base de 20 soles por hora para las asesorías y se refleje la confiabilidad de cada asesor en la cantidad de estrellas que tenga en su perfil, podremos medir el éxito de nuestra plataforma. Será un éxito si observamos un incremento del 60% en el uso de los servicios de asesoría por parte de los estudiantes.</a:t>
            </a:r>
            <a:endParaRPr sz="1300">
              <a:solidFill>
                <a:schemeClr val="lt1"/>
              </a:solidFill>
              <a:latin typeface="Calibri"/>
              <a:ea typeface="Calibri"/>
              <a:cs typeface="Calibri"/>
              <a:sym typeface="Calibri"/>
            </a:endParaRPr>
          </a:p>
          <a:p>
            <a:pPr marL="457200" lvl="0" indent="0" algn="just" rtl="0">
              <a:spcBef>
                <a:spcPts val="0"/>
              </a:spcBef>
              <a:spcAft>
                <a:spcPts val="0"/>
              </a:spcAft>
              <a:buNone/>
            </a:pPr>
            <a:endParaRPr sz="1300">
              <a:solidFill>
                <a:schemeClr val="lt1"/>
              </a:solidFill>
              <a:latin typeface="Calibri"/>
              <a:ea typeface="Calibri"/>
              <a:cs typeface="Calibri"/>
              <a:sym typeface="Calibri"/>
            </a:endParaRPr>
          </a:p>
          <a:p>
            <a:pPr marL="457200" lvl="0" indent="0" algn="just" rtl="0">
              <a:spcBef>
                <a:spcPts val="0"/>
              </a:spcBef>
              <a:spcAft>
                <a:spcPts val="0"/>
              </a:spcAft>
              <a:buNone/>
            </a:pPr>
            <a:r>
              <a:rPr lang="es-419" sz="1300" b="1" u="sng">
                <a:solidFill>
                  <a:schemeClr val="lt1"/>
                </a:solidFill>
                <a:latin typeface="Calibri"/>
                <a:ea typeface="Calibri"/>
                <a:cs typeface="Calibri"/>
                <a:sym typeface="Calibri"/>
              </a:rPr>
              <a:t>Hypothesis Statement 2</a:t>
            </a:r>
            <a:endParaRPr sz="1300" b="1" u="sng">
              <a:solidFill>
                <a:schemeClr val="lt1"/>
              </a:solidFill>
              <a:latin typeface="Calibri"/>
              <a:ea typeface="Calibri"/>
              <a:cs typeface="Calibri"/>
              <a:sym typeface="Calibri"/>
            </a:endParaRPr>
          </a:p>
          <a:p>
            <a:pPr marL="0" lvl="0" indent="0" algn="just" rtl="0">
              <a:spcBef>
                <a:spcPts val="0"/>
              </a:spcBef>
              <a:spcAft>
                <a:spcPts val="0"/>
              </a:spcAft>
              <a:buNone/>
            </a:pPr>
            <a:r>
              <a:rPr lang="es-419" sz="1300">
                <a:solidFill>
                  <a:schemeClr val="lt1"/>
                </a:solidFill>
                <a:latin typeface="Calibri"/>
                <a:ea typeface="Calibri"/>
                <a:cs typeface="Calibri"/>
                <a:sym typeface="Calibri"/>
              </a:rPr>
              <a:t>La estrategia de negocio que proponemos es la implementación de un algoritmo que permita registrar únicamente correos institucionales de la UPC, como u202115733@upc.edu.pe. Al validar que solo los alumnos de la UPC tengan acceso a la aplicación, podremos asegurarnos de que nuestro mercado objetivo sea exclusivamente la comunidad estudiantil de nuestra universidad. Si logramos que el 100% de nuestros usuarios sean alumnos matriculados en la UPC, consideraremos que hemos alcanzado el éxito en nuestra estrategia.</a:t>
            </a:r>
            <a:endParaRPr sz="1300">
              <a:solidFill>
                <a:schemeClr val="lt1"/>
              </a:solidFill>
              <a:latin typeface="Calibri"/>
              <a:ea typeface="Calibri"/>
              <a:cs typeface="Calibri"/>
              <a:sym typeface="Calibri"/>
            </a:endParaRPr>
          </a:p>
          <a:p>
            <a:pPr marL="457200" lvl="0" indent="0" algn="just" rtl="0">
              <a:spcBef>
                <a:spcPts val="0"/>
              </a:spcBef>
              <a:spcAft>
                <a:spcPts val="0"/>
              </a:spcAft>
              <a:buNone/>
            </a:pPr>
            <a:endParaRPr sz="1300">
              <a:solidFill>
                <a:schemeClr val="lt1"/>
              </a:solidFill>
              <a:latin typeface="Calibri"/>
              <a:ea typeface="Calibri"/>
              <a:cs typeface="Calibri"/>
              <a:sym typeface="Calibri"/>
            </a:endParaRPr>
          </a:p>
          <a:p>
            <a:pPr marL="457200" lvl="0" indent="0" algn="just" rtl="0">
              <a:spcBef>
                <a:spcPts val="0"/>
              </a:spcBef>
              <a:spcAft>
                <a:spcPts val="0"/>
              </a:spcAft>
              <a:buNone/>
            </a:pPr>
            <a:r>
              <a:rPr lang="es-419" sz="1300" b="1" u="sng">
                <a:solidFill>
                  <a:schemeClr val="lt1"/>
                </a:solidFill>
                <a:latin typeface="Calibri"/>
                <a:ea typeface="Calibri"/>
                <a:cs typeface="Calibri"/>
                <a:sym typeface="Calibri"/>
              </a:rPr>
              <a:t>Hypothesis Statement 3</a:t>
            </a:r>
            <a:endParaRPr sz="1300" b="1" u="sng">
              <a:solidFill>
                <a:schemeClr val="lt1"/>
              </a:solidFill>
              <a:latin typeface="Calibri"/>
              <a:ea typeface="Calibri"/>
              <a:cs typeface="Calibri"/>
              <a:sym typeface="Calibri"/>
            </a:endParaRPr>
          </a:p>
          <a:p>
            <a:pPr marL="0" lvl="0" indent="0" algn="just" rtl="0">
              <a:spcBef>
                <a:spcPts val="0"/>
              </a:spcBef>
              <a:spcAft>
                <a:spcPts val="0"/>
              </a:spcAft>
              <a:buNone/>
            </a:pPr>
            <a:r>
              <a:rPr lang="es-419" sz="1300">
                <a:solidFill>
                  <a:schemeClr val="lt1"/>
                </a:solidFill>
                <a:latin typeface="Calibri"/>
                <a:ea typeface="Calibri"/>
                <a:cs typeface="Calibri"/>
                <a:sym typeface="Calibri"/>
              </a:rPr>
              <a:t>Al incluir una sección en el perfil de cada asesor para que publiquen su horario disponible y medios de contacto, los estudiantes podrán adaptar sus horarios y aprovechar las asesorías. Si más del 70% de los usuarios se sienten satisfechos con el servicio de asesorías, consideraremos que hemos tenido éxito en nuestra estrategia de negocio.</a:t>
            </a:r>
            <a:endParaRPr sz="1300">
              <a:solidFill>
                <a:schemeClr val="lt1"/>
              </a:solidFill>
              <a:latin typeface="Calibri"/>
              <a:ea typeface="Calibri"/>
              <a:cs typeface="Calibri"/>
              <a:sym typeface="Calibri"/>
            </a:endParaRPr>
          </a:p>
          <a:p>
            <a:pPr marL="457200" lvl="0" indent="0" algn="just" rtl="0">
              <a:spcBef>
                <a:spcPts val="0"/>
              </a:spcBef>
              <a:spcAft>
                <a:spcPts val="0"/>
              </a:spcAft>
              <a:buNone/>
            </a:pPr>
            <a:endParaRPr sz="1300">
              <a:solidFill>
                <a:schemeClr val="lt1"/>
              </a:solidFill>
              <a:latin typeface="Calibri"/>
              <a:ea typeface="Calibri"/>
              <a:cs typeface="Calibri"/>
              <a:sym typeface="Calibri"/>
            </a:endParaRPr>
          </a:p>
          <a:p>
            <a:pPr marL="457200" lvl="0" indent="0" algn="l" rtl="0">
              <a:lnSpc>
                <a:spcPct val="115000"/>
              </a:lnSpc>
              <a:spcBef>
                <a:spcPts val="0"/>
              </a:spcBef>
              <a:spcAft>
                <a:spcPts val="0"/>
              </a:spcAft>
              <a:buNone/>
            </a:pPr>
            <a:endParaRPr>
              <a:solidFill>
                <a:schemeClr val="lt1"/>
              </a:solidFill>
              <a:latin typeface="Calibri"/>
              <a:ea typeface="Calibri"/>
              <a:cs typeface="Calibri"/>
              <a:sym typeface="Calibri"/>
            </a:endParaRPr>
          </a:p>
        </p:txBody>
      </p:sp>
      <p:pic>
        <p:nvPicPr>
          <p:cNvPr id="197" name="Google Shape;197;p21"/>
          <p:cNvPicPr preferRelativeResize="0"/>
          <p:nvPr/>
        </p:nvPicPr>
        <p:blipFill>
          <a:blip r:embed="rId3">
            <a:alphaModFix/>
          </a:blip>
          <a:stretch>
            <a:fillRect/>
          </a:stretch>
        </p:blipFill>
        <p:spPr>
          <a:xfrm>
            <a:off x="7936100" y="0"/>
            <a:ext cx="1207900" cy="1207900"/>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182</TotalTime>
  <Words>1980</Words>
  <Application>Microsoft Office PowerPoint</Application>
  <PresentationFormat>Presentación en pantalla (16:9)</PresentationFormat>
  <Paragraphs>200</Paragraphs>
  <Slides>50</Slides>
  <Notes>50</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50</vt:i4>
      </vt:variant>
    </vt:vector>
  </HeadingPairs>
  <TitlesOfParts>
    <vt:vector size="60" baseType="lpstr">
      <vt:lpstr>Zizou Slab Light</vt:lpstr>
      <vt:lpstr>Montserrat</vt:lpstr>
      <vt:lpstr>Times New Roman</vt:lpstr>
      <vt:lpstr>Comic Sans MS</vt:lpstr>
      <vt:lpstr>Arial</vt:lpstr>
      <vt:lpstr>Lato</vt:lpstr>
      <vt:lpstr>Microsoft Sans Serif</vt:lpstr>
      <vt:lpstr>Roboto</vt:lpstr>
      <vt:lpstr>Calibri</vt:lpstr>
      <vt:lpstr>Focus</vt:lpstr>
      <vt:lpstr>Diseño de base de Datos (TF) SS39</vt:lpstr>
      <vt:lpstr>Descripción del Startup</vt:lpstr>
      <vt:lpstr>Solution Profile</vt:lpstr>
      <vt:lpstr>Antecedentes y problemáticas</vt:lpstr>
      <vt:lpstr>Lean UX Process</vt:lpstr>
      <vt:lpstr>Lean UX Assumptions:</vt:lpstr>
      <vt:lpstr>User Assumptions:</vt:lpstr>
      <vt:lpstr>Business Assumptions:</vt:lpstr>
      <vt:lpstr>Lean UX Hypothesis Statement: </vt:lpstr>
      <vt:lpstr>CANVAS:</vt:lpstr>
      <vt:lpstr>SEGMENTO OBJETIVO:</vt:lpstr>
      <vt:lpstr> Competidores</vt:lpstr>
      <vt:lpstr>Estrategias y tácticas frente a competidores:</vt:lpstr>
      <vt:lpstr>Needfinding.  </vt:lpstr>
      <vt:lpstr>Presentación de PowerPoint</vt:lpstr>
      <vt:lpstr>Presentación de PowerPoint</vt:lpstr>
      <vt:lpstr>Presentación de PowerPoint</vt:lpstr>
      <vt:lpstr>Presentación de PowerPoint</vt:lpstr>
      <vt:lpstr>Presentación de PowerPoint</vt:lpstr>
      <vt:lpstr>CAPITULO 4</vt:lpstr>
      <vt:lpstr>Tabla comparativa entre los motores de SQL para base de datos  </vt:lpstr>
      <vt:lpstr>Sustentación del motor de base de dato escogido:  </vt:lpstr>
      <vt:lpstr> Relational Database Management System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de base de Datos (TB1) SS39</dc:title>
  <dc:creator>Nemberk Jesus</dc:creator>
  <cp:lastModifiedBy>u202120739 (Jara Figueroa, Nember Jesus)</cp:lastModifiedBy>
  <cp:revision>2</cp:revision>
  <dcterms:modified xsi:type="dcterms:W3CDTF">2023-07-01T10:02:54Z</dcterms:modified>
</cp:coreProperties>
</file>